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4" Type="http://schemas.openxmlformats.org/officeDocument/2006/relationships/image" Target="../media/image29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4" Type="http://schemas.openxmlformats.org/officeDocument/2006/relationships/image" Target="../media/image17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4" Type="http://schemas.openxmlformats.org/officeDocument/2006/relationships/image" Target="../media/image1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4" Type="http://schemas.openxmlformats.org/officeDocument/2006/relationships/image" Target="../media/image29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4" Type="http://schemas.openxmlformats.org/officeDocument/2006/relationships/image" Target="../media/image17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4" Type="http://schemas.openxmlformats.org/officeDocument/2006/relationships/image" Target="../media/image1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730CC0-002F-440B-B552-8F7585582B3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231FEADF-7762-495C-8DF8-F1937B920099}">
      <dgm:prSet/>
      <dgm:spPr/>
      <dgm:t>
        <a:bodyPr/>
        <a:lstStyle/>
        <a:p>
          <a:r>
            <a:rPr lang="en-US" b="0" i="0"/>
            <a:t>Orientações do Conselho Fiscal Nacional (CFN)</a:t>
          </a:r>
          <a:endParaRPr lang="en-US"/>
        </a:p>
      </dgm:t>
    </dgm:pt>
    <dgm:pt modelId="{A80E9688-B84E-4C64-9CF5-90ED069DE5A7}" type="parTrans" cxnId="{A65B52B1-0F7D-4EFB-84F0-28C7F658B89F}">
      <dgm:prSet/>
      <dgm:spPr/>
      <dgm:t>
        <a:bodyPr/>
        <a:lstStyle/>
        <a:p>
          <a:endParaRPr lang="en-US"/>
        </a:p>
      </dgm:t>
    </dgm:pt>
    <dgm:pt modelId="{4F482427-B3EA-42D9-8AA3-3C41CC9A6708}" type="sibTrans" cxnId="{A65B52B1-0F7D-4EFB-84F0-28C7F658B89F}">
      <dgm:prSet/>
      <dgm:spPr/>
      <dgm:t>
        <a:bodyPr/>
        <a:lstStyle/>
        <a:p>
          <a:endParaRPr lang="en-US"/>
        </a:p>
      </dgm:t>
    </dgm:pt>
    <dgm:pt modelId="{E50F754C-EDCB-4F93-9A95-F51D1394460F}">
      <dgm:prSet/>
      <dgm:spPr/>
      <dgm:t>
        <a:bodyPr/>
        <a:lstStyle/>
        <a:p>
          <a:r>
            <a:rPr lang="en-US" b="0" i="0"/>
            <a:t>Referência: Recomendação nº 002/2025</a:t>
          </a:r>
          <a:endParaRPr lang="en-US"/>
        </a:p>
      </dgm:t>
    </dgm:pt>
    <dgm:pt modelId="{BB027D08-984C-4148-BC0B-1309401125F3}" type="parTrans" cxnId="{94B9D0C3-DE0D-45CE-9972-7057E9E38D5F}">
      <dgm:prSet/>
      <dgm:spPr/>
      <dgm:t>
        <a:bodyPr/>
        <a:lstStyle/>
        <a:p>
          <a:endParaRPr lang="en-US"/>
        </a:p>
      </dgm:t>
    </dgm:pt>
    <dgm:pt modelId="{1950CB5C-7668-4311-BED5-1912D89CF107}" type="sibTrans" cxnId="{94B9D0C3-DE0D-45CE-9972-7057E9E38D5F}">
      <dgm:prSet/>
      <dgm:spPr/>
      <dgm:t>
        <a:bodyPr/>
        <a:lstStyle/>
        <a:p>
          <a:endParaRPr lang="en-US"/>
        </a:p>
      </dgm:t>
    </dgm:pt>
    <dgm:pt modelId="{3AB39443-2E03-493A-82DD-B4C5D1187899}" type="pres">
      <dgm:prSet presAssocID="{D0730CC0-002F-440B-B552-8F7585582B33}" presName="root" presStyleCnt="0">
        <dgm:presLayoutVars>
          <dgm:dir/>
          <dgm:resizeHandles val="exact"/>
        </dgm:presLayoutVars>
      </dgm:prSet>
      <dgm:spPr/>
    </dgm:pt>
    <dgm:pt modelId="{6C71C3D7-A104-4B48-888A-FB23D907D503}" type="pres">
      <dgm:prSet presAssocID="{231FEADF-7762-495C-8DF8-F1937B920099}" presName="compNode" presStyleCnt="0"/>
      <dgm:spPr/>
    </dgm:pt>
    <dgm:pt modelId="{7FA1255C-65F1-4D48-A646-387E197FF2D6}" type="pres">
      <dgm:prSet presAssocID="{231FEADF-7762-495C-8DF8-F1937B920099}" presName="bgRect" presStyleLbl="bgShp" presStyleIdx="0" presStyleCnt="2"/>
      <dgm:spPr/>
    </dgm:pt>
    <dgm:pt modelId="{EAF26F1B-4E37-483B-B370-65F4A1074B11}" type="pres">
      <dgm:prSet presAssocID="{231FEADF-7762-495C-8DF8-F1937B920099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co"/>
        </a:ext>
      </dgm:extLst>
    </dgm:pt>
    <dgm:pt modelId="{B569593E-A5B7-4BF0-944C-D47959DA7EF0}" type="pres">
      <dgm:prSet presAssocID="{231FEADF-7762-495C-8DF8-F1937B920099}" presName="spaceRect" presStyleCnt="0"/>
      <dgm:spPr/>
    </dgm:pt>
    <dgm:pt modelId="{1A6A0B78-F200-492D-9993-8BA0C56BE333}" type="pres">
      <dgm:prSet presAssocID="{231FEADF-7762-495C-8DF8-F1937B920099}" presName="parTx" presStyleLbl="revTx" presStyleIdx="0" presStyleCnt="2">
        <dgm:presLayoutVars>
          <dgm:chMax val="0"/>
          <dgm:chPref val="0"/>
        </dgm:presLayoutVars>
      </dgm:prSet>
      <dgm:spPr/>
    </dgm:pt>
    <dgm:pt modelId="{7279700C-4715-4B36-A911-3C17E04F624B}" type="pres">
      <dgm:prSet presAssocID="{4F482427-B3EA-42D9-8AA3-3C41CC9A6708}" presName="sibTrans" presStyleCnt="0"/>
      <dgm:spPr/>
    </dgm:pt>
    <dgm:pt modelId="{1C56F88E-BA3A-4BF9-BC80-636BFAABFEFA}" type="pres">
      <dgm:prSet presAssocID="{E50F754C-EDCB-4F93-9A95-F51D1394460F}" presName="compNode" presStyleCnt="0"/>
      <dgm:spPr/>
    </dgm:pt>
    <dgm:pt modelId="{15B66CA3-3D6B-4712-8A7F-A1B4FF39390D}" type="pres">
      <dgm:prSet presAssocID="{E50F754C-EDCB-4F93-9A95-F51D1394460F}" presName="bgRect" presStyleLbl="bgShp" presStyleIdx="1" presStyleCnt="2"/>
      <dgm:spPr/>
    </dgm:pt>
    <dgm:pt modelId="{A23A1B56-5C87-43C6-B043-B5707AE8E4B3}" type="pres">
      <dgm:prSet presAssocID="{E50F754C-EDCB-4F93-9A95-F51D1394460F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nviar"/>
        </a:ext>
      </dgm:extLst>
    </dgm:pt>
    <dgm:pt modelId="{EE4C56CE-D980-483A-B748-1BEF44386FD6}" type="pres">
      <dgm:prSet presAssocID="{E50F754C-EDCB-4F93-9A95-F51D1394460F}" presName="spaceRect" presStyleCnt="0"/>
      <dgm:spPr/>
    </dgm:pt>
    <dgm:pt modelId="{7659677B-ED88-47B6-9DEC-506971DBE2A1}" type="pres">
      <dgm:prSet presAssocID="{E50F754C-EDCB-4F93-9A95-F51D1394460F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CB4CB920-F75E-4CAD-BF40-6C75D526AA97}" type="presOf" srcId="{E50F754C-EDCB-4F93-9A95-F51D1394460F}" destId="{7659677B-ED88-47B6-9DEC-506971DBE2A1}" srcOrd="0" destOrd="0" presId="urn:microsoft.com/office/officeart/2018/2/layout/IconVerticalSolidList"/>
    <dgm:cxn modelId="{449F2C32-BC29-48F9-9469-35164C9EC697}" type="presOf" srcId="{D0730CC0-002F-440B-B552-8F7585582B33}" destId="{3AB39443-2E03-493A-82DD-B4C5D1187899}" srcOrd="0" destOrd="0" presId="urn:microsoft.com/office/officeart/2018/2/layout/IconVerticalSolidList"/>
    <dgm:cxn modelId="{3C683F87-BEC2-4287-A030-A78FB3A41FFB}" type="presOf" srcId="{231FEADF-7762-495C-8DF8-F1937B920099}" destId="{1A6A0B78-F200-492D-9993-8BA0C56BE333}" srcOrd="0" destOrd="0" presId="urn:microsoft.com/office/officeart/2018/2/layout/IconVerticalSolidList"/>
    <dgm:cxn modelId="{A65B52B1-0F7D-4EFB-84F0-28C7F658B89F}" srcId="{D0730CC0-002F-440B-B552-8F7585582B33}" destId="{231FEADF-7762-495C-8DF8-F1937B920099}" srcOrd="0" destOrd="0" parTransId="{A80E9688-B84E-4C64-9CF5-90ED069DE5A7}" sibTransId="{4F482427-B3EA-42D9-8AA3-3C41CC9A6708}"/>
    <dgm:cxn modelId="{94B9D0C3-DE0D-45CE-9972-7057E9E38D5F}" srcId="{D0730CC0-002F-440B-B552-8F7585582B33}" destId="{E50F754C-EDCB-4F93-9A95-F51D1394460F}" srcOrd="1" destOrd="0" parTransId="{BB027D08-984C-4148-BC0B-1309401125F3}" sibTransId="{1950CB5C-7668-4311-BED5-1912D89CF107}"/>
    <dgm:cxn modelId="{EED4A11A-2643-4E37-8013-9DB1BBCE90D5}" type="presParOf" srcId="{3AB39443-2E03-493A-82DD-B4C5D1187899}" destId="{6C71C3D7-A104-4B48-888A-FB23D907D503}" srcOrd="0" destOrd="0" presId="urn:microsoft.com/office/officeart/2018/2/layout/IconVerticalSolidList"/>
    <dgm:cxn modelId="{B123CD7A-4A7A-4BAF-8CAF-671D97A78A2D}" type="presParOf" srcId="{6C71C3D7-A104-4B48-888A-FB23D907D503}" destId="{7FA1255C-65F1-4D48-A646-387E197FF2D6}" srcOrd="0" destOrd="0" presId="urn:microsoft.com/office/officeart/2018/2/layout/IconVerticalSolidList"/>
    <dgm:cxn modelId="{1E4999DE-035A-4DF7-BE70-708EC957679E}" type="presParOf" srcId="{6C71C3D7-A104-4B48-888A-FB23D907D503}" destId="{EAF26F1B-4E37-483B-B370-65F4A1074B11}" srcOrd="1" destOrd="0" presId="urn:microsoft.com/office/officeart/2018/2/layout/IconVerticalSolidList"/>
    <dgm:cxn modelId="{AAC47D2A-36FC-4E16-8CDB-090109F8F0D2}" type="presParOf" srcId="{6C71C3D7-A104-4B48-888A-FB23D907D503}" destId="{B569593E-A5B7-4BF0-944C-D47959DA7EF0}" srcOrd="2" destOrd="0" presId="urn:microsoft.com/office/officeart/2018/2/layout/IconVerticalSolidList"/>
    <dgm:cxn modelId="{4875EAEB-FB6A-478C-A0C2-2ABF65536DCD}" type="presParOf" srcId="{6C71C3D7-A104-4B48-888A-FB23D907D503}" destId="{1A6A0B78-F200-492D-9993-8BA0C56BE333}" srcOrd="3" destOrd="0" presId="urn:microsoft.com/office/officeart/2018/2/layout/IconVerticalSolidList"/>
    <dgm:cxn modelId="{FDFF4910-F8AD-4461-98E0-C1EA080FEF92}" type="presParOf" srcId="{3AB39443-2E03-493A-82DD-B4C5D1187899}" destId="{7279700C-4715-4B36-A911-3C17E04F624B}" srcOrd="1" destOrd="0" presId="urn:microsoft.com/office/officeart/2018/2/layout/IconVerticalSolidList"/>
    <dgm:cxn modelId="{02D2BB8D-7E0E-4BB8-BFD7-BB2C14530CB6}" type="presParOf" srcId="{3AB39443-2E03-493A-82DD-B4C5D1187899}" destId="{1C56F88E-BA3A-4BF9-BC80-636BFAABFEFA}" srcOrd="2" destOrd="0" presId="urn:microsoft.com/office/officeart/2018/2/layout/IconVerticalSolidList"/>
    <dgm:cxn modelId="{DF2E6BDB-A15E-4210-9725-C8668B1EE87D}" type="presParOf" srcId="{1C56F88E-BA3A-4BF9-BC80-636BFAABFEFA}" destId="{15B66CA3-3D6B-4712-8A7F-A1B4FF39390D}" srcOrd="0" destOrd="0" presId="urn:microsoft.com/office/officeart/2018/2/layout/IconVerticalSolidList"/>
    <dgm:cxn modelId="{ECC13692-826E-412B-AE0D-CD1763855178}" type="presParOf" srcId="{1C56F88E-BA3A-4BF9-BC80-636BFAABFEFA}" destId="{A23A1B56-5C87-43C6-B043-B5707AE8E4B3}" srcOrd="1" destOrd="0" presId="urn:microsoft.com/office/officeart/2018/2/layout/IconVerticalSolidList"/>
    <dgm:cxn modelId="{19D3AC42-7E0C-4949-9392-177D208D4165}" type="presParOf" srcId="{1C56F88E-BA3A-4BF9-BC80-636BFAABFEFA}" destId="{EE4C56CE-D980-483A-B748-1BEF44386FD6}" srcOrd="2" destOrd="0" presId="urn:microsoft.com/office/officeart/2018/2/layout/IconVerticalSolidList"/>
    <dgm:cxn modelId="{5BBAD0F3-35B8-4734-BE64-21E4EEDA203A}" type="presParOf" srcId="{1C56F88E-BA3A-4BF9-BC80-636BFAABFEFA}" destId="{7659677B-ED88-47B6-9DEC-506971DBE2A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F614541-CB4E-4F0F-8724-558C5414FBB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CA0F8C13-47FF-4B87-B138-85F7723512CC}">
      <dgm:prSet/>
      <dgm:spPr/>
      <dgm:t>
        <a:bodyPr/>
        <a:lstStyle/>
        <a:p>
          <a:r>
            <a:rPr lang="en-US" b="0" i="0"/>
            <a:t>• Prazo: Até 45 dias após o término da votação.</a:t>
          </a:r>
          <a:endParaRPr lang="en-US"/>
        </a:p>
      </dgm:t>
    </dgm:pt>
    <dgm:pt modelId="{F12CBCD4-4463-4F76-A0FA-B4941C7FDF20}" type="parTrans" cxnId="{954925E0-F05D-4CFE-A77C-4D9230E50A81}">
      <dgm:prSet/>
      <dgm:spPr/>
      <dgm:t>
        <a:bodyPr/>
        <a:lstStyle/>
        <a:p>
          <a:endParaRPr lang="en-US"/>
        </a:p>
      </dgm:t>
    </dgm:pt>
    <dgm:pt modelId="{C4D6401B-5BB2-4B14-A099-26910FA3C093}" type="sibTrans" cxnId="{954925E0-F05D-4CFE-A77C-4D9230E50A81}">
      <dgm:prSet/>
      <dgm:spPr/>
      <dgm:t>
        <a:bodyPr/>
        <a:lstStyle/>
        <a:p>
          <a:endParaRPr lang="en-US"/>
        </a:p>
      </dgm:t>
    </dgm:pt>
    <dgm:pt modelId="{EBEE2687-51E3-4B31-80B5-D9319FAA012A}">
      <dgm:prSet/>
      <dgm:spPr/>
      <dgm:t>
        <a:bodyPr/>
        <a:lstStyle/>
        <a:p>
          <a:r>
            <a:rPr lang="en-US" b="0" i="0"/>
            <a:t>• Para quem: Conselho Fiscal Nacional (CFN).</a:t>
          </a:r>
          <a:endParaRPr lang="en-US"/>
        </a:p>
      </dgm:t>
    </dgm:pt>
    <dgm:pt modelId="{BB8855A0-9442-41B9-9255-11E63B1D5028}" type="parTrans" cxnId="{AE76FCA0-8982-4EAC-8C7A-E8426D8091E6}">
      <dgm:prSet/>
      <dgm:spPr/>
      <dgm:t>
        <a:bodyPr/>
        <a:lstStyle/>
        <a:p>
          <a:endParaRPr lang="en-US"/>
        </a:p>
      </dgm:t>
    </dgm:pt>
    <dgm:pt modelId="{1ADA8AC7-E630-4732-B879-3F27C7050AA2}" type="sibTrans" cxnId="{AE76FCA0-8982-4EAC-8C7A-E8426D8091E6}">
      <dgm:prSet/>
      <dgm:spPr/>
      <dgm:t>
        <a:bodyPr/>
        <a:lstStyle/>
        <a:p>
          <a:endParaRPr lang="en-US"/>
        </a:p>
      </dgm:t>
    </dgm:pt>
    <dgm:pt modelId="{DA601D89-DD21-4E8F-B0EB-7B6CAAEBF3E1}">
      <dgm:prSet/>
      <dgm:spPr/>
      <dgm:t>
        <a:bodyPr/>
        <a:lstStyle/>
        <a:p>
          <a:r>
            <a:rPr lang="en-US" b="0" i="0"/>
            <a:t>• Responsabilidade: Solidária entre todos os membros da chapa.</a:t>
          </a:r>
          <a:endParaRPr lang="en-US"/>
        </a:p>
      </dgm:t>
    </dgm:pt>
    <dgm:pt modelId="{11B50E4C-CBE7-4344-8A46-889BB0AA3763}" type="parTrans" cxnId="{75503D9E-6B47-4D65-B492-CBDBA51857D2}">
      <dgm:prSet/>
      <dgm:spPr/>
      <dgm:t>
        <a:bodyPr/>
        <a:lstStyle/>
        <a:p>
          <a:endParaRPr lang="en-US"/>
        </a:p>
      </dgm:t>
    </dgm:pt>
    <dgm:pt modelId="{A8922742-E4D9-4025-B387-CE7032EADC82}" type="sibTrans" cxnId="{75503D9E-6B47-4D65-B492-CBDBA51857D2}">
      <dgm:prSet/>
      <dgm:spPr/>
      <dgm:t>
        <a:bodyPr/>
        <a:lstStyle/>
        <a:p>
          <a:endParaRPr lang="en-US"/>
        </a:p>
      </dgm:t>
    </dgm:pt>
    <dgm:pt modelId="{69F583BD-1A89-4236-A5CE-C45ECD71B30D}" type="pres">
      <dgm:prSet presAssocID="{7F614541-CB4E-4F0F-8724-558C5414FBBF}" presName="root" presStyleCnt="0">
        <dgm:presLayoutVars>
          <dgm:dir/>
          <dgm:resizeHandles val="exact"/>
        </dgm:presLayoutVars>
      </dgm:prSet>
      <dgm:spPr/>
    </dgm:pt>
    <dgm:pt modelId="{72DDCF90-C81A-499A-9C72-CCE0749BA5BE}" type="pres">
      <dgm:prSet presAssocID="{CA0F8C13-47FF-4B87-B138-85F7723512CC}" presName="compNode" presStyleCnt="0"/>
      <dgm:spPr/>
    </dgm:pt>
    <dgm:pt modelId="{A5A935BF-5547-4E26-B543-A6E518D92B6F}" type="pres">
      <dgm:prSet presAssocID="{CA0F8C13-47FF-4B87-B138-85F7723512CC}" presName="bgRect" presStyleLbl="bgShp" presStyleIdx="0" presStyleCnt="3"/>
      <dgm:spPr/>
    </dgm:pt>
    <dgm:pt modelId="{C60FCC57-4281-441B-ACDB-088989E27733}" type="pres">
      <dgm:prSet presAssocID="{CA0F8C13-47FF-4B87-B138-85F7723512C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onômetro"/>
        </a:ext>
      </dgm:extLst>
    </dgm:pt>
    <dgm:pt modelId="{6228CE32-C71D-418E-A853-748B293668EB}" type="pres">
      <dgm:prSet presAssocID="{CA0F8C13-47FF-4B87-B138-85F7723512CC}" presName="spaceRect" presStyleCnt="0"/>
      <dgm:spPr/>
    </dgm:pt>
    <dgm:pt modelId="{490A9F72-3E64-43A5-992B-0ECA2834496A}" type="pres">
      <dgm:prSet presAssocID="{CA0F8C13-47FF-4B87-B138-85F7723512CC}" presName="parTx" presStyleLbl="revTx" presStyleIdx="0" presStyleCnt="3">
        <dgm:presLayoutVars>
          <dgm:chMax val="0"/>
          <dgm:chPref val="0"/>
        </dgm:presLayoutVars>
      </dgm:prSet>
      <dgm:spPr/>
    </dgm:pt>
    <dgm:pt modelId="{0870435B-D643-4B39-B956-4FFD6A3B7D7B}" type="pres">
      <dgm:prSet presAssocID="{C4D6401B-5BB2-4B14-A099-26910FA3C093}" presName="sibTrans" presStyleCnt="0"/>
      <dgm:spPr/>
    </dgm:pt>
    <dgm:pt modelId="{99399383-FF91-4182-A8D9-B03C53808B6A}" type="pres">
      <dgm:prSet presAssocID="{EBEE2687-51E3-4B31-80B5-D9319FAA012A}" presName="compNode" presStyleCnt="0"/>
      <dgm:spPr/>
    </dgm:pt>
    <dgm:pt modelId="{088FA76C-2F49-465E-9078-0DA284952B58}" type="pres">
      <dgm:prSet presAssocID="{EBEE2687-51E3-4B31-80B5-D9319FAA012A}" presName="bgRect" presStyleLbl="bgShp" presStyleIdx="1" presStyleCnt="3"/>
      <dgm:spPr/>
    </dgm:pt>
    <dgm:pt modelId="{04EA35F2-44CE-4904-BE68-DBB6D82E8CF9}" type="pres">
      <dgm:prSet presAssocID="{EBEE2687-51E3-4B31-80B5-D9319FAA012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co"/>
        </a:ext>
      </dgm:extLst>
    </dgm:pt>
    <dgm:pt modelId="{FCF48DF6-2B65-4362-A8B2-717D4A179B92}" type="pres">
      <dgm:prSet presAssocID="{EBEE2687-51E3-4B31-80B5-D9319FAA012A}" presName="spaceRect" presStyleCnt="0"/>
      <dgm:spPr/>
    </dgm:pt>
    <dgm:pt modelId="{97911295-5E6E-44FE-9DA9-A13212F836DC}" type="pres">
      <dgm:prSet presAssocID="{EBEE2687-51E3-4B31-80B5-D9319FAA012A}" presName="parTx" presStyleLbl="revTx" presStyleIdx="1" presStyleCnt="3">
        <dgm:presLayoutVars>
          <dgm:chMax val="0"/>
          <dgm:chPref val="0"/>
        </dgm:presLayoutVars>
      </dgm:prSet>
      <dgm:spPr/>
    </dgm:pt>
    <dgm:pt modelId="{597D8037-E7AC-4F55-8867-B6DF279A6B11}" type="pres">
      <dgm:prSet presAssocID="{1ADA8AC7-E630-4732-B879-3F27C7050AA2}" presName="sibTrans" presStyleCnt="0"/>
      <dgm:spPr/>
    </dgm:pt>
    <dgm:pt modelId="{E736ACC6-9E97-4BD6-A7D8-F0971F0E0810}" type="pres">
      <dgm:prSet presAssocID="{DA601D89-DD21-4E8F-B0EB-7B6CAAEBF3E1}" presName="compNode" presStyleCnt="0"/>
      <dgm:spPr/>
    </dgm:pt>
    <dgm:pt modelId="{55995034-E3E0-4373-A3AE-8BF48B11A909}" type="pres">
      <dgm:prSet presAssocID="{DA601D89-DD21-4E8F-B0EB-7B6CAAEBF3E1}" presName="bgRect" presStyleLbl="bgShp" presStyleIdx="2" presStyleCnt="3"/>
      <dgm:spPr/>
    </dgm:pt>
    <dgm:pt modelId="{46968D50-DD7E-405B-B221-8EB40018E1C8}" type="pres">
      <dgm:prSet presAssocID="{DA601D89-DD21-4E8F-B0EB-7B6CAAEBF3E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of People"/>
        </a:ext>
      </dgm:extLst>
    </dgm:pt>
    <dgm:pt modelId="{E1DCE05F-6F69-4BBB-9659-AD5591C48809}" type="pres">
      <dgm:prSet presAssocID="{DA601D89-DD21-4E8F-B0EB-7B6CAAEBF3E1}" presName="spaceRect" presStyleCnt="0"/>
      <dgm:spPr/>
    </dgm:pt>
    <dgm:pt modelId="{14738FC4-D349-46A2-BC95-1953CEEB4A86}" type="pres">
      <dgm:prSet presAssocID="{DA601D89-DD21-4E8F-B0EB-7B6CAAEBF3E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302012B-19B4-45A6-9E49-3355E29F723B}" type="presOf" srcId="{DA601D89-DD21-4E8F-B0EB-7B6CAAEBF3E1}" destId="{14738FC4-D349-46A2-BC95-1953CEEB4A86}" srcOrd="0" destOrd="0" presId="urn:microsoft.com/office/officeart/2018/2/layout/IconVerticalSolidList"/>
    <dgm:cxn modelId="{75BEF14A-2014-496D-B367-7E000EE20F42}" type="presOf" srcId="{EBEE2687-51E3-4B31-80B5-D9319FAA012A}" destId="{97911295-5E6E-44FE-9DA9-A13212F836DC}" srcOrd="0" destOrd="0" presId="urn:microsoft.com/office/officeart/2018/2/layout/IconVerticalSolidList"/>
    <dgm:cxn modelId="{75503D9E-6B47-4D65-B492-CBDBA51857D2}" srcId="{7F614541-CB4E-4F0F-8724-558C5414FBBF}" destId="{DA601D89-DD21-4E8F-B0EB-7B6CAAEBF3E1}" srcOrd="2" destOrd="0" parTransId="{11B50E4C-CBE7-4344-8A46-889BB0AA3763}" sibTransId="{A8922742-E4D9-4025-B387-CE7032EADC82}"/>
    <dgm:cxn modelId="{AE76FCA0-8982-4EAC-8C7A-E8426D8091E6}" srcId="{7F614541-CB4E-4F0F-8724-558C5414FBBF}" destId="{EBEE2687-51E3-4B31-80B5-D9319FAA012A}" srcOrd="1" destOrd="0" parTransId="{BB8855A0-9442-41B9-9255-11E63B1D5028}" sibTransId="{1ADA8AC7-E630-4732-B879-3F27C7050AA2}"/>
    <dgm:cxn modelId="{40C3B0AE-210F-4F50-8ABD-748A4E8004A2}" type="presOf" srcId="{CA0F8C13-47FF-4B87-B138-85F7723512CC}" destId="{490A9F72-3E64-43A5-992B-0ECA2834496A}" srcOrd="0" destOrd="0" presId="urn:microsoft.com/office/officeart/2018/2/layout/IconVerticalSolidList"/>
    <dgm:cxn modelId="{954925E0-F05D-4CFE-A77C-4D9230E50A81}" srcId="{7F614541-CB4E-4F0F-8724-558C5414FBBF}" destId="{CA0F8C13-47FF-4B87-B138-85F7723512CC}" srcOrd="0" destOrd="0" parTransId="{F12CBCD4-4463-4F76-A0FA-B4941C7FDF20}" sibTransId="{C4D6401B-5BB2-4B14-A099-26910FA3C093}"/>
    <dgm:cxn modelId="{C3F602F2-9297-4514-8BE5-D7A717BFA355}" type="presOf" srcId="{7F614541-CB4E-4F0F-8724-558C5414FBBF}" destId="{69F583BD-1A89-4236-A5CE-C45ECD71B30D}" srcOrd="0" destOrd="0" presId="urn:microsoft.com/office/officeart/2018/2/layout/IconVerticalSolidList"/>
    <dgm:cxn modelId="{4314172C-392C-410F-8C38-F3A5C115CEB0}" type="presParOf" srcId="{69F583BD-1A89-4236-A5CE-C45ECD71B30D}" destId="{72DDCF90-C81A-499A-9C72-CCE0749BA5BE}" srcOrd="0" destOrd="0" presId="urn:microsoft.com/office/officeart/2018/2/layout/IconVerticalSolidList"/>
    <dgm:cxn modelId="{B7C3C91B-19C6-4B65-8944-C86758C8B092}" type="presParOf" srcId="{72DDCF90-C81A-499A-9C72-CCE0749BA5BE}" destId="{A5A935BF-5547-4E26-B543-A6E518D92B6F}" srcOrd="0" destOrd="0" presId="urn:microsoft.com/office/officeart/2018/2/layout/IconVerticalSolidList"/>
    <dgm:cxn modelId="{D97B2711-6B55-465B-BD84-5EDA91C7270B}" type="presParOf" srcId="{72DDCF90-C81A-499A-9C72-CCE0749BA5BE}" destId="{C60FCC57-4281-441B-ACDB-088989E27733}" srcOrd="1" destOrd="0" presId="urn:microsoft.com/office/officeart/2018/2/layout/IconVerticalSolidList"/>
    <dgm:cxn modelId="{ACD7568B-28B0-4759-915C-8400F252B63E}" type="presParOf" srcId="{72DDCF90-C81A-499A-9C72-CCE0749BA5BE}" destId="{6228CE32-C71D-418E-A853-748B293668EB}" srcOrd="2" destOrd="0" presId="urn:microsoft.com/office/officeart/2018/2/layout/IconVerticalSolidList"/>
    <dgm:cxn modelId="{82F6D2E1-AE4A-415E-8DC7-C72F29BCD5D1}" type="presParOf" srcId="{72DDCF90-C81A-499A-9C72-CCE0749BA5BE}" destId="{490A9F72-3E64-43A5-992B-0ECA2834496A}" srcOrd="3" destOrd="0" presId="urn:microsoft.com/office/officeart/2018/2/layout/IconVerticalSolidList"/>
    <dgm:cxn modelId="{CC5A28C8-336F-41AF-8530-F954DA161F56}" type="presParOf" srcId="{69F583BD-1A89-4236-A5CE-C45ECD71B30D}" destId="{0870435B-D643-4B39-B956-4FFD6A3B7D7B}" srcOrd="1" destOrd="0" presId="urn:microsoft.com/office/officeart/2018/2/layout/IconVerticalSolidList"/>
    <dgm:cxn modelId="{BD338984-836F-4B21-B14B-F5111C4706B9}" type="presParOf" srcId="{69F583BD-1A89-4236-A5CE-C45ECD71B30D}" destId="{99399383-FF91-4182-A8D9-B03C53808B6A}" srcOrd="2" destOrd="0" presId="urn:microsoft.com/office/officeart/2018/2/layout/IconVerticalSolidList"/>
    <dgm:cxn modelId="{E70E3744-6FFB-4330-BDE3-85B1D101F648}" type="presParOf" srcId="{99399383-FF91-4182-A8D9-B03C53808B6A}" destId="{088FA76C-2F49-465E-9078-0DA284952B58}" srcOrd="0" destOrd="0" presId="urn:microsoft.com/office/officeart/2018/2/layout/IconVerticalSolidList"/>
    <dgm:cxn modelId="{E88164AC-0F54-4C10-B0BD-18E383834611}" type="presParOf" srcId="{99399383-FF91-4182-A8D9-B03C53808B6A}" destId="{04EA35F2-44CE-4904-BE68-DBB6D82E8CF9}" srcOrd="1" destOrd="0" presId="urn:microsoft.com/office/officeart/2018/2/layout/IconVerticalSolidList"/>
    <dgm:cxn modelId="{51343036-0219-4388-A377-6CBB4D384D1A}" type="presParOf" srcId="{99399383-FF91-4182-A8D9-B03C53808B6A}" destId="{FCF48DF6-2B65-4362-A8B2-717D4A179B92}" srcOrd="2" destOrd="0" presId="urn:microsoft.com/office/officeart/2018/2/layout/IconVerticalSolidList"/>
    <dgm:cxn modelId="{01DDD433-0E6A-4183-9786-C4B8969848ED}" type="presParOf" srcId="{99399383-FF91-4182-A8D9-B03C53808B6A}" destId="{97911295-5E6E-44FE-9DA9-A13212F836DC}" srcOrd="3" destOrd="0" presId="urn:microsoft.com/office/officeart/2018/2/layout/IconVerticalSolidList"/>
    <dgm:cxn modelId="{28400AC9-8F97-455B-B720-65FD3BD5389A}" type="presParOf" srcId="{69F583BD-1A89-4236-A5CE-C45ECD71B30D}" destId="{597D8037-E7AC-4F55-8867-B6DF279A6B11}" srcOrd="3" destOrd="0" presId="urn:microsoft.com/office/officeart/2018/2/layout/IconVerticalSolidList"/>
    <dgm:cxn modelId="{1AD39484-5CD4-47BA-AD86-7FA00FB9B5C7}" type="presParOf" srcId="{69F583BD-1A89-4236-A5CE-C45ECD71B30D}" destId="{E736ACC6-9E97-4BD6-A7D8-F0971F0E0810}" srcOrd="4" destOrd="0" presId="urn:microsoft.com/office/officeart/2018/2/layout/IconVerticalSolidList"/>
    <dgm:cxn modelId="{12C7C674-ABB4-45C1-8A57-11CD5A541B7B}" type="presParOf" srcId="{E736ACC6-9E97-4BD6-A7D8-F0971F0E0810}" destId="{55995034-E3E0-4373-A3AE-8BF48B11A909}" srcOrd="0" destOrd="0" presId="urn:microsoft.com/office/officeart/2018/2/layout/IconVerticalSolidList"/>
    <dgm:cxn modelId="{1B797B42-8DCF-40D2-B17C-1BD5941C25C9}" type="presParOf" srcId="{E736ACC6-9E97-4BD6-A7D8-F0971F0E0810}" destId="{46968D50-DD7E-405B-B221-8EB40018E1C8}" srcOrd="1" destOrd="0" presId="urn:microsoft.com/office/officeart/2018/2/layout/IconVerticalSolidList"/>
    <dgm:cxn modelId="{0E353794-DCB3-4345-8F64-E5FB22794EC3}" type="presParOf" srcId="{E736ACC6-9E97-4BD6-A7D8-F0971F0E0810}" destId="{E1DCE05F-6F69-4BBB-9659-AD5591C48809}" srcOrd="2" destOrd="0" presId="urn:microsoft.com/office/officeart/2018/2/layout/IconVerticalSolidList"/>
    <dgm:cxn modelId="{59F643BF-9637-4552-B68A-D620F503A69F}" type="presParOf" srcId="{E736ACC6-9E97-4BD6-A7D8-F0971F0E0810}" destId="{14738FC4-D349-46A2-BC95-1953CEEB4A8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FDD4657-A82A-43FA-8C08-9D660C61FDD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C3F14619-7712-48AB-B9AB-1E7573957167}">
      <dgm:prSet/>
      <dgm:spPr/>
      <dgm:t>
        <a:bodyPr/>
        <a:lstStyle/>
        <a:p>
          <a:r>
            <a:rPr lang="en-US" b="0" i="0"/>
            <a:t>• A não apresentação implicará na restituição integral dos valores ao Sindireceita.</a:t>
          </a:r>
          <a:endParaRPr lang="en-US"/>
        </a:p>
      </dgm:t>
    </dgm:pt>
    <dgm:pt modelId="{E4615E25-4316-4093-876D-4DF9923C33F5}" type="parTrans" cxnId="{D29E260D-7DAB-4DF6-A51B-CD93B919A1EB}">
      <dgm:prSet/>
      <dgm:spPr/>
      <dgm:t>
        <a:bodyPr/>
        <a:lstStyle/>
        <a:p>
          <a:endParaRPr lang="en-US"/>
        </a:p>
      </dgm:t>
    </dgm:pt>
    <dgm:pt modelId="{41DAD233-D23F-4452-A08C-45624A4D23DF}" type="sibTrans" cxnId="{D29E260D-7DAB-4DF6-A51B-CD93B919A1EB}">
      <dgm:prSet/>
      <dgm:spPr/>
      <dgm:t>
        <a:bodyPr/>
        <a:lstStyle/>
        <a:p>
          <a:endParaRPr lang="en-US"/>
        </a:p>
      </dgm:t>
    </dgm:pt>
    <dgm:pt modelId="{8ACF6D44-099C-47F1-8F2B-B84AF9323AE7}">
      <dgm:prSet/>
      <dgm:spPr/>
      <dgm:t>
        <a:bodyPr/>
        <a:lstStyle/>
        <a:p>
          <a:r>
            <a:rPr lang="en-US" b="0" i="0"/>
            <a:t>• Prazo para restituição: 90 dias corridos.</a:t>
          </a:r>
          <a:endParaRPr lang="en-US"/>
        </a:p>
      </dgm:t>
    </dgm:pt>
    <dgm:pt modelId="{40DD5916-7452-4742-9369-6A40929CAB2E}" type="parTrans" cxnId="{5C46A761-B365-4308-A08B-DA75C1749DDF}">
      <dgm:prSet/>
      <dgm:spPr/>
      <dgm:t>
        <a:bodyPr/>
        <a:lstStyle/>
        <a:p>
          <a:endParaRPr lang="en-US"/>
        </a:p>
      </dgm:t>
    </dgm:pt>
    <dgm:pt modelId="{FAA9CD88-C845-4008-8394-9C77EAA3CE3A}" type="sibTrans" cxnId="{5C46A761-B365-4308-A08B-DA75C1749DDF}">
      <dgm:prSet/>
      <dgm:spPr/>
      <dgm:t>
        <a:bodyPr/>
        <a:lstStyle/>
        <a:p>
          <a:endParaRPr lang="en-US"/>
        </a:p>
      </dgm:t>
    </dgm:pt>
    <dgm:pt modelId="{AE58089B-EBF7-49BC-9291-650BBC6FE75E}" type="pres">
      <dgm:prSet presAssocID="{BFDD4657-A82A-43FA-8C08-9D660C61FDD3}" presName="root" presStyleCnt="0">
        <dgm:presLayoutVars>
          <dgm:dir/>
          <dgm:resizeHandles val="exact"/>
        </dgm:presLayoutVars>
      </dgm:prSet>
      <dgm:spPr/>
    </dgm:pt>
    <dgm:pt modelId="{DD930C6E-29FD-47A0-AC5F-1A1BA45BCE2D}" type="pres">
      <dgm:prSet presAssocID="{C3F14619-7712-48AB-B9AB-1E7573957167}" presName="compNode" presStyleCnt="0"/>
      <dgm:spPr/>
    </dgm:pt>
    <dgm:pt modelId="{B3B6A404-E070-463B-A0E5-526BF4B6DAFE}" type="pres">
      <dgm:prSet presAssocID="{C3F14619-7712-48AB-B9AB-1E7573957167}" presName="bgRect" presStyleLbl="bgShp" presStyleIdx="0" presStyleCnt="2"/>
      <dgm:spPr/>
    </dgm:pt>
    <dgm:pt modelId="{22CD34A4-E4A8-4E45-86ED-B42D2C34FA5F}" type="pres">
      <dgm:prSet presAssocID="{C3F14619-7712-48AB-B9AB-1E7573957167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ca de seleção"/>
        </a:ext>
      </dgm:extLst>
    </dgm:pt>
    <dgm:pt modelId="{AE86AE4F-0E84-440E-A2EA-32CEA7095B9E}" type="pres">
      <dgm:prSet presAssocID="{C3F14619-7712-48AB-B9AB-1E7573957167}" presName="spaceRect" presStyleCnt="0"/>
      <dgm:spPr/>
    </dgm:pt>
    <dgm:pt modelId="{EE2C761A-203E-4652-9299-FF090710C408}" type="pres">
      <dgm:prSet presAssocID="{C3F14619-7712-48AB-B9AB-1E7573957167}" presName="parTx" presStyleLbl="revTx" presStyleIdx="0" presStyleCnt="2">
        <dgm:presLayoutVars>
          <dgm:chMax val="0"/>
          <dgm:chPref val="0"/>
        </dgm:presLayoutVars>
      </dgm:prSet>
      <dgm:spPr/>
    </dgm:pt>
    <dgm:pt modelId="{2B138FB8-84E0-4BFF-963D-83F21D1341CF}" type="pres">
      <dgm:prSet presAssocID="{41DAD233-D23F-4452-A08C-45624A4D23DF}" presName="sibTrans" presStyleCnt="0"/>
      <dgm:spPr/>
    </dgm:pt>
    <dgm:pt modelId="{E67D9980-19E8-4F48-B441-43B5A2985C3F}" type="pres">
      <dgm:prSet presAssocID="{8ACF6D44-099C-47F1-8F2B-B84AF9323AE7}" presName="compNode" presStyleCnt="0"/>
      <dgm:spPr/>
    </dgm:pt>
    <dgm:pt modelId="{2151D9E6-1870-4A0C-81A9-B6703051117D}" type="pres">
      <dgm:prSet presAssocID="{8ACF6D44-099C-47F1-8F2B-B84AF9323AE7}" presName="bgRect" presStyleLbl="bgShp" presStyleIdx="1" presStyleCnt="2"/>
      <dgm:spPr/>
    </dgm:pt>
    <dgm:pt modelId="{CE980B1E-FCFB-443B-A592-04BB0AA53DCD}" type="pres">
      <dgm:prSet presAssocID="{8ACF6D44-099C-47F1-8F2B-B84AF9323AE7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onômetro"/>
        </a:ext>
      </dgm:extLst>
    </dgm:pt>
    <dgm:pt modelId="{5570439E-C34D-49DE-BEC9-F443F7418B73}" type="pres">
      <dgm:prSet presAssocID="{8ACF6D44-099C-47F1-8F2B-B84AF9323AE7}" presName="spaceRect" presStyleCnt="0"/>
      <dgm:spPr/>
    </dgm:pt>
    <dgm:pt modelId="{3C186C2C-DB90-456F-A21D-AE845AB517A1}" type="pres">
      <dgm:prSet presAssocID="{8ACF6D44-099C-47F1-8F2B-B84AF9323AE7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D29E260D-7DAB-4DF6-A51B-CD93B919A1EB}" srcId="{BFDD4657-A82A-43FA-8C08-9D660C61FDD3}" destId="{C3F14619-7712-48AB-B9AB-1E7573957167}" srcOrd="0" destOrd="0" parTransId="{E4615E25-4316-4093-876D-4DF9923C33F5}" sibTransId="{41DAD233-D23F-4452-A08C-45624A4D23DF}"/>
    <dgm:cxn modelId="{5C46A761-B365-4308-A08B-DA75C1749DDF}" srcId="{BFDD4657-A82A-43FA-8C08-9D660C61FDD3}" destId="{8ACF6D44-099C-47F1-8F2B-B84AF9323AE7}" srcOrd="1" destOrd="0" parTransId="{40DD5916-7452-4742-9369-6A40929CAB2E}" sibTransId="{FAA9CD88-C845-4008-8394-9C77EAA3CE3A}"/>
    <dgm:cxn modelId="{2830DB64-8658-4D80-BA59-32DC8292837A}" type="presOf" srcId="{8ACF6D44-099C-47F1-8F2B-B84AF9323AE7}" destId="{3C186C2C-DB90-456F-A21D-AE845AB517A1}" srcOrd="0" destOrd="0" presId="urn:microsoft.com/office/officeart/2018/2/layout/IconVerticalSolidList"/>
    <dgm:cxn modelId="{211E194D-605C-4097-959B-6C8B1248A7E1}" type="presOf" srcId="{C3F14619-7712-48AB-B9AB-1E7573957167}" destId="{EE2C761A-203E-4652-9299-FF090710C408}" srcOrd="0" destOrd="0" presId="urn:microsoft.com/office/officeart/2018/2/layout/IconVerticalSolidList"/>
    <dgm:cxn modelId="{BC2B1BCD-C3B2-4E2B-88E9-8CFD5293913B}" type="presOf" srcId="{BFDD4657-A82A-43FA-8C08-9D660C61FDD3}" destId="{AE58089B-EBF7-49BC-9291-650BBC6FE75E}" srcOrd="0" destOrd="0" presId="urn:microsoft.com/office/officeart/2018/2/layout/IconVerticalSolidList"/>
    <dgm:cxn modelId="{A08BF889-AFA5-4832-9FD4-6F8BAF5860D0}" type="presParOf" srcId="{AE58089B-EBF7-49BC-9291-650BBC6FE75E}" destId="{DD930C6E-29FD-47A0-AC5F-1A1BA45BCE2D}" srcOrd="0" destOrd="0" presId="urn:microsoft.com/office/officeart/2018/2/layout/IconVerticalSolidList"/>
    <dgm:cxn modelId="{1A199AE5-D8D6-4F1B-8F99-5D4234810058}" type="presParOf" srcId="{DD930C6E-29FD-47A0-AC5F-1A1BA45BCE2D}" destId="{B3B6A404-E070-463B-A0E5-526BF4B6DAFE}" srcOrd="0" destOrd="0" presId="urn:microsoft.com/office/officeart/2018/2/layout/IconVerticalSolidList"/>
    <dgm:cxn modelId="{593FBC77-AA1E-4CB4-BA0F-FF2E67049A0D}" type="presParOf" srcId="{DD930C6E-29FD-47A0-AC5F-1A1BA45BCE2D}" destId="{22CD34A4-E4A8-4E45-86ED-B42D2C34FA5F}" srcOrd="1" destOrd="0" presId="urn:microsoft.com/office/officeart/2018/2/layout/IconVerticalSolidList"/>
    <dgm:cxn modelId="{9FB557A1-018B-4A59-8FA6-E051095FAA46}" type="presParOf" srcId="{DD930C6E-29FD-47A0-AC5F-1A1BA45BCE2D}" destId="{AE86AE4F-0E84-440E-A2EA-32CEA7095B9E}" srcOrd="2" destOrd="0" presId="urn:microsoft.com/office/officeart/2018/2/layout/IconVerticalSolidList"/>
    <dgm:cxn modelId="{50C71A47-8CFD-4EFB-A9E2-6323FA46A1A4}" type="presParOf" srcId="{DD930C6E-29FD-47A0-AC5F-1A1BA45BCE2D}" destId="{EE2C761A-203E-4652-9299-FF090710C408}" srcOrd="3" destOrd="0" presId="urn:microsoft.com/office/officeart/2018/2/layout/IconVerticalSolidList"/>
    <dgm:cxn modelId="{AEF61359-1499-43E5-9DA8-6762F87FE731}" type="presParOf" srcId="{AE58089B-EBF7-49BC-9291-650BBC6FE75E}" destId="{2B138FB8-84E0-4BFF-963D-83F21D1341CF}" srcOrd="1" destOrd="0" presId="urn:microsoft.com/office/officeart/2018/2/layout/IconVerticalSolidList"/>
    <dgm:cxn modelId="{05CDA950-B84F-4E99-996E-38AAD5D33C8E}" type="presParOf" srcId="{AE58089B-EBF7-49BC-9291-650BBC6FE75E}" destId="{E67D9980-19E8-4F48-B441-43B5A2985C3F}" srcOrd="2" destOrd="0" presId="urn:microsoft.com/office/officeart/2018/2/layout/IconVerticalSolidList"/>
    <dgm:cxn modelId="{F83DC693-9C2F-4695-ADAE-776A91DAC6DA}" type="presParOf" srcId="{E67D9980-19E8-4F48-B441-43B5A2985C3F}" destId="{2151D9E6-1870-4A0C-81A9-B6703051117D}" srcOrd="0" destOrd="0" presId="urn:microsoft.com/office/officeart/2018/2/layout/IconVerticalSolidList"/>
    <dgm:cxn modelId="{B30AEA4A-29EA-4B31-AF74-F5DD66270BD8}" type="presParOf" srcId="{E67D9980-19E8-4F48-B441-43B5A2985C3F}" destId="{CE980B1E-FCFB-443B-A592-04BB0AA53DCD}" srcOrd="1" destOrd="0" presId="urn:microsoft.com/office/officeart/2018/2/layout/IconVerticalSolidList"/>
    <dgm:cxn modelId="{C514CB0F-690D-4E3B-806B-6485EC2D75A4}" type="presParOf" srcId="{E67D9980-19E8-4F48-B441-43B5A2985C3F}" destId="{5570439E-C34D-49DE-BEC9-F443F7418B73}" srcOrd="2" destOrd="0" presId="urn:microsoft.com/office/officeart/2018/2/layout/IconVerticalSolidList"/>
    <dgm:cxn modelId="{9D777ABF-AC07-4A6B-B2FA-3FC237C5161B}" type="presParOf" srcId="{E67D9980-19E8-4F48-B441-43B5A2985C3F}" destId="{3C186C2C-DB90-456F-A21D-AE845AB517A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8E863E6-2459-4266-8673-D5C15C89EA6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A77F8B5-1038-486C-A525-E183C3BD1CC3}">
      <dgm:prSet/>
      <dgm:spPr/>
      <dgm:t>
        <a:bodyPr/>
        <a:lstStyle/>
        <a:p>
          <a:r>
            <a:rPr lang="pt-BR" b="0" i="0"/>
            <a:t>• O CFN reitera seu compromisso com a fiscalização rigorosa dos recursos sindicais.</a:t>
          </a:r>
          <a:endParaRPr lang="en-US"/>
        </a:p>
      </dgm:t>
    </dgm:pt>
    <dgm:pt modelId="{4B2D5EB2-B326-4592-8061-D65E5CB9E08A}" type="parTrans" cxnId="{D4B92153-BD21-4128-BFDC-F8C84491F422}">
      <dgm:prSet/>
      <dgm:spPr/>
      <dgm:t>
        <a:bodyPr/>
        <a:lstStyle/>
        <a:p>
          <a:endParaRPr lang="en-US"/>
        </a:p>
      </dgm:t>
    </dgm:pt>
    <dgm:pt modelId="{17C769BC-5DF1-474D-B507-C498FD9B141D}" type="sibTrans" cxnId="{D4B92153-BD21-4128-BFDC-F8C84491F422}">
      <dgm:prSet/>
      <dgm:spPr/>
      <dgm:t>
        <a:bodyPr/>
        <a:lstStyle/>
        <a:p>
          <a:endParaRPr lang="en-US"/>
        </a:p>
      </dgm:t>
    </dgm:pt>
    <dgm:pt modelId="{87330407-880D-48B6-94FC-408994CEBF3E}">
      <dgm:prSet/>
      <dgm:spPr/>
      <dgm:t>
        <a:bodyPr/>
        <a:lstStyle/>
        <a:p>
          <a:r>
            <a:rPr lang="pt-BR" b="0" i="0"/>
            <a:t>• O cumprimento destas normas é essencial para a lisura do processo eleitoral.</a:t>
          </a:r>
          <a:endParaRPr lang="en-US"/>
        </a:p>
      </dgm:t>
    </dgm:pt>
    <dgm:pt modelId="{943E1177-4E1D-45C9-B7B9-497C51A20715}" type="parTrans" cxnId="{1E110469-E3F3-434A-9384-7E81077080B8}">
      <dgm:prSet/>
      <dgm:spPr/>
      <dgm:t>
        <a:bodyPr/>
        <a:lstStyle/>
        <a:p>
          <a:endParaRPr lang="en-US"/>
        </a:p>
      </dgm:t>
    </dgm:pt>
    <dgm:pt modelId="{F03830AB-3672-4674-AA23-21CB8CE7379F}" type="sibTrans" cxnId="{1E110469-E3F3-434A-9384-7E81077080B8}">
      <dgm:prSet/>
      <dgm:spPr/>
      <dgm:t>
        <a:bodyPr/>
        <a:lstStyle/>
        <a:p>
          <a:endParaRPr lang="en-US"/>
        </a:p>
      </dgm:t>
    </dgm:pt>
    <dgm:pt modelId="{4CCF4E88-63FB-4F04-BFE1-1264A88ED00F}">
      <dgm:prSet/>
      <dgm:spPr/>
      <dgm:t>
        <a:bodyPr/>
        <a:lstStyle/>
        <a:p>
          <a:r>
            <a:rPr lang="pt-BR" b="0" i="0"/>
            <a:t>• O Conselho Fiscal Nacional está à disposição para eventuais esclarecimentos.</a:t>
          </a:r>
          <a:endParaRPr lang="en-US"/>
        </a:p>
      </dgm:t>
    </dgm:pt>
    <dgm:pt modelId="{4C6152B3-A3A0-4F18-8AE3-BAEBFF351F6D}" type="parTrans" cxnId="{F8ED0241-69E5-49E1-BD9F-7CE93AA4075D}">
      <dgm:prSet/>
      <dgm:spPr/>
      <dgm:t>
        <a:bodyPr/>
        <a:lstStyle/>
        <a:p>
          <a:endParaRPr lang="en-US"/>
        </a:p>
      </dgm:t>
    </dgm:pt>
    <dgm:pt modelId="{CFE50EB5-1A95-4F6D-8582-182C4E7A8387}" type="sibTrans" cxnId="{F8ED0241-69E5-49E1-BD9F-7CE93AA4075D}">
      <dgm:prSet/>
      <dgm:spPr/>
      <dgm:t>
        <a:bodyPr/>
        <a:lstStyle/>
        <a:p>
          <a:endParaRPr lang="en-US"/>
        </a:p>
      </dgm:t>
    </dgm:pt>
    <dgm:pt modelId="{B0FCE526-7D3F-444B-A646-DBE01709683E}">
      <dgm:prSet/>
      <dgm:spPr/>
      <dgm:t>
        <a:bodyPr/>
        <a:lstStyle/>
        <a:p>
          <a:r>
            <a:rPr lang="pt-BR" b="0" i="0"/>
            <a:t>Dúvidas?</a:t>
          </a:r>
          <a:endParaRPr lang="en-US"/>
        </a:p>
      </dgm:t>
    </dgm:pt>
    <dgm:pt modelId="{3085D808-97BF-41B2-A4E8-D83290274EDC}" type="parTrans" cxnId="{B4904FA1-CF76-4BB4-9E7D-43435EF92BC9}">
      <dgm:prSet/>
      <dgm:spPr/>
      <dgm:t>
        <a:bodyPr/>
        <a:lstStyle/>
        <a:p>
          <a:endParaRPr lang="en-US"/>
        </a:p>
      </dgm:t>
    </dgm:pt>
    <dgm:pt modelId="{1709AE34-78C5-4BBB-920C-65EAE8EE25F3}" type="sibTrans" cxnId="{B4904FA1-CF76-4BB4-9E7D-43435EF92BC9}">
      <dgm:prSet/>
      <dgm:spPr/>
      <dgm:t>
        <a:bodyPr/>
        <a:lstStyle/>
        <a:p>
          <a:endParaRPr lang="en-US"/>
        </a:p>
      </dgm:t>
    </dgm:pt>
    <dgm:pt modelId="{CEB21B25-0365-4ABF-98A1-484D1E0B0EB3}" type="pres">
      <dgm:prSet presAssocID="{28E863E6-2459-4266-8673-D5C15C89EA69}" presName="linear" presStyleCnt="0">
        <dgm:presLayoutVars>
          <dgm:animLvl val="lvl"/>
          <dgm:resizeHandles val="exact"/>
        </dgm:presLayoutVars>
      </dgm:prSet>
      <dgm:spPr/>
    </dgm:pt>
    <dgm:pt modelId="{738AD98A-456A-478A-9B72-738F464B296F}" type="pres">
      <dgm:prSet presAssocID="{8A77F8B5-1038-486C-A525-E183C3BD1CC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22E583F-5086-4F58-9B1F-840EE90BCB97}" type="pres">
      <dgm:prSet presAssocID="{17C769BC-5DF1-474D-B507-C498FD9B141D}" presName="spacer" presStyleCnt="0"/>
      <dgm:spPr/>
    </dgm:pt>
    <dgm:pt modelId="{F0AC1EFB-3E3B-4BB9-A662-7324B1DA6B2F}" type="pres">
      <dgm:prSet presAssocID="{87330407-880D-48B6-94FC-408994CEBF3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65636A7-970D-411B-AE05-4A77D494C4A2}" type="pres">
      <dgm:prSet presAssocID="{F03830AB-3672-4674-AA23-21CB8CE7379F}" presName="spacer" presStyleCnt="0"/>
      <dgm:spPr/>
    </dgm:pt>
    <dgm:pt modelId="{A0B7CCC4-391D-4502-BEBE-89B5246590C1}" type="pres">
      <dgm:prSet presAssocID="{4CCF4E88-63FB-4F04-BFE1-1264A88ED00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67B8F4C-7B92-42AD-97EA-BCAA53E3D4EA}" type="pres">
      <dgm:prSet presAssocID="{CFE50EB5-1A95-4F6D-8582-182C4E7A8387}" presName="spacer" presStyleCnt="0"/>
      <dgm:spPr/>
    </dgm:pt>
    <dgm:pt modelId="{3044007E-D14D-458B-9A9C-14A2567F1FE7}" type="pres">
      <dgm:prSet presAssocID="{B0FCE526-7D3F-444B-A646-DBE01709683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6773318-FA16-4F7E-888B-FA3BBA0A779D}" type="presOf" srcId="{8A77F8B5-1038-486C-A525-E183C3BD1CC3}" destId="{738AD98A-456A-478A-9B72-738F464B296F}" srcOrd="0" destOrd="0" presId="urn:microsoft.com/office/officeart/2005/8/layout/vList2"/>
    <dgm:cxn modelId="{F8ED0241-69E5-49E1-BD9F-7CE93AA4075D}" srcId="{28E863E6-2459-4266-8673-D5C15C89EA69}" destId="{4CCF4E88-63FB-4F04-BFE1-1264A88ED00F}" srcOrd="2" destOrd="0" parTransId="{4C6152B3-A3A0-4F18-8AE3-BAEBFF351F6D}" sibTransId="{CFE50EB5-1A95-4F6D-8582-182C4E7A8387}"/>
    <dgm:cxn modelId="{1E110469-E3F3-434A-9384-7E81077080B8}" srcId="{28E863E6-2459-4266-8673-D5C15C89EA69}" destId="{87330407-880D-48B6-94FC-408994CEBF3E}" srcOrd="1" destOrd="0" parTransId="{943E1177-4E1D-45C9-B7B9-497C51A20715}" sibTransId="{F03830AB-3672-4674-AA23-21CB8CE7379F}"/>
    <dgm:cxn modelId="{0CCD346E-6938-4B02-A16A-B88835E5D136}" type="presOf" srcId="{87330407-880D-48B6-94FC-408994CEBF3E}" destId="{F0AC1EFB-3E3B-4BB9-A662-7324B1DA6B2F}" srcOrd="0" destOrd="0" presId="urn:microsoft.com/office/officeart/2005/8/layout/vList2"/>
    <dgm:cxn modelId="{D4B92153-BD21-4128-BFDC-F8C84491F422}" srcId="{28E863E6-2459-4266-8673-D5C15C89EA69}" destId="{8A77F8B5-1038-486C-A525-E183C3BD1CC3}" srcOrd="0" destOrd="0" parTransId="{4B2D5EB2-B326-4592-8061-D65E5CB9E08A}" sibTransId="{17C769BC-5DF1-474D-B507-C498FD9B141D}"/>
    <dgm:cxn modelId="{B4904FA1-CF76-4BB4-9E7D-43435EF92BC9}" srcId="{28E863E6-2459-4266-8673-D5C15C89EA69}" destId="{B0FCE526-7D3F-444B-A646-DBE01709683E}" srcOrd="3" destOrd="0" parTransId="{3085D808-97BF-41B2-A4E8-D83290274EDC}" sibTransId="{1709AE34-78C5-4BBB-920C-65EAE8EE25F3}"/>
    <dgm:cxn modelId="{6AD5A4BC-9175-4A01-B57E-D29302A6CCCD}" type="presOf" srcId="{B0FCE526-7D3F-444B-A646-DBE01709683E}" destId="{3044007E-D14D-458B-9A9C-14A2567F1FE7}" srcOrd="0" destOrd="0" presId="urn:microsoft.com/office/officeart/2005/8/layout/vList2"/>
    <dgm:cxn modelId="{9DA8CAD4-DF0C-4006-82DB-F73EB981F1E5}" type="presOf" srcId="{28E863E6-2459-4266-8673-D5C15C89EA69}" destId="{CEB21B25-0365-4ABF-98A1-484D1E0B0EB3}" srcOrd="0" destOrd="0" presId="urn:microsoft.com/office/officeart/2005/8/layout/vList2"/>
    <dgm:cxn modelId="{E81C22EC-749D-4DD4-9C3D-142C09865F70}" type="presOf" srcId="{4CCF4E88-63FB-4F04-BFE1-1264A88ED00F}" destId="{A0B7CCC4-391D-4502-BEBE-89B5246590C1}" srcOrd="0" destOrd="0" presId="urn:microsoft.com/office/officeart/2005/8/layout/vList2"/>
    <dgm:cxn modelId="{1340F32D-7A72-42C4-9AD9-BAD85380DD12}" type="presParOf" srcId="{CEB21B25-0365-4ABF-98A1-484D1E0B0EB3}" destId="{738AD98A-456A-478A-9B72-738F464B296F}" srcOrd="0" destOrd="0" presId="urn:microsoft.com/office/officeart/2005/8/layout/vList2"/>
    <dgm:cxn modelId="{1D825DFC-92B7-454D-A793-7B3AE8AB2307}" type="presParOf" srcId="{CEB21B25-0365-4ABF-98A1-484D1E0B0EB3}" destId="{E22E583F-5086-4F58-9B1F-840EE90BCB97}" srcOrd="1" destOrd="0" presId="urn:microsoft.com/office/officeart/2005/8/layout/vList2"/>
    <dgm:cxn modelId="{5E84B84D-7257-44E3-87ED-C066A12932F5}" type="presParOf" srcId="{CEB21B25-0365-4ABF-98A1-484D1E0B0EB3}" destId="{F0AC1EFB-3E3B-4BB9-A662-7324B1DA6B2F}" srcOrd="2" destOrd="0" presId="urn:microsoft.com/office/officeart/2005/8/layout/vList2"/>
    <dgm:cxn modelId="{D00AB202-6F6B-4982-B9F4-912DF00585D6}" type="presParOf" srcId="{CEB21B25-0365-4ABF-98A1-484D1E0B0EB3}" destId="{C65636A7-970D-411B-AE05-4A77D494C4A2}" srcOrd="3" destOrd="0" presId="urn:microsoft.com/office/officeart/2005/8/layout/vList2"/>
    <dgm:cxn modelId="{DB40949A-251E-482C-92F7-E9DB30C40546}" type="presParOf" srcId="{CEB21B25-0365-4ABF-98A1-484D1E0B0EB3}" destId="{A0B7CCC4-391D-4502-BEBE-89B5246590C1}" srcOrd="4" destOrd="0" presId="urn:microsoft.com/office/officeart/2005/8/layout/vList2"/>
    <dgm:cxn modelId="{B6DF517D-12F8-447A-9B4D-6FA6464CCE85}" type="presParOf" srcId="{CEB21B25-0365-4ABF-98A1-484D1E0B0EB3}" destId="{E67B8F4C-7B92-42AD-97EA-BCAA53E3D4EA}" srcOrd="5" destOrd="0" presId="urn:microsoft.com/office/officeart/2005/8/layout/vList2"/>
    <dgm:cxn modelId="{737538AC-BA27-44D8-8D98-CC16BEDEF7A5}" type="presParOf" srcId="{CEB21B25-0365-4ABF-98A1-484D1E0B0EB3}" destId="{3044007E-D14D-458B-9A9C-14A2567F1FE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0633C8-044A-4FD5-8E0A-E1F0B8BCB47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8A407A05-8D73-404E-9E9A-AB19AFA341B6}">
      <dgm:prSet/>
      <dgm:spPr/>
      <dgm:t>
        <a:bodyPr/>
        <a:lstStyle/>
        <a:p>
          <a:r>
            <a:rPr lang="en-US" b="0" i="0"/>
            <a:t>• Orientar as chapas sobre a correta utilização e comprovação dos recursos financeiros recebidos.</a:t>
          </a:r>
          <a:endParaRPr lang="en-US"/>
        </a:p>
      </dgm:t>
    </dgm:pt>
    <dgm:pt modelId="{0AB46402-58FF-4D87-BB77-11D230CF599A}" type="parTrans" cxnId="{A328F606-CCE4-46BF-8CB3-56219E91C896}">
      <dgm:prSet/>
      <dgm:spPr/>
      <dgm:t>
        <a:bodyPr/>
        <a:lstStyle/>
        <a:p>
          <a:endParaRPr lang="en-US"/>
        </a:p>
      </dgm:t>
    </dgm:pt>
    <dgm:pt modelId="{754D830C-8642-4247-A08A-E6DBE5C6E0ED}" type="sibTrans" cxnId="{A328F606-CCE4-46BF-8CB3-56219E91C896}">
      <dgm:prSet/>
      <dgm:spPr/>
      <dgm:t>
        <a:bodyPr/>
        <a:lstStyle/>
        <a:p>
          <a:endParaRPr lang="en-US"/>
        </a:p>
      </dgm:t>
    </dgm:pt>
    <dgm:pt modelId="{F63FB428-8B21-457A-82CF-DD63DB992161}">
      <dgm:prSet/>
      <dgm:spPr/>
      <dgm:t>
        <a:bodyPr/>
        <a:lstStyle/>
        <a:p>
          <a:r>
            <a:rPr lang="en-US" b="0" i="0"/>
            <a:t>• Garantir a isonomia, a transparência e a legalidade na gestão dos fundos de campanha.</a:t>
          </a:r>
          <a:endParaRPr lang="en-US"/>
        </a:p>
      </dgm:t>
    </dgm:pt>
    <dgm:pt modelId="{11E4DC72-3762-4C41-A171-501ECD98D72F}" type="parTrans" cxnId="{8A3CE810-D2D4-438F-9741-02928C14B29F}">
      <dgm:prSet/>
      <dgm:spPr/>
      <dgm:t>
        <a:bodyPr/>
        <a:lstStyle/>
        <a:p>
          <a:endParaRPr lang="en-US"/>
        </a:p>
      </dgm:t>
    </dgm:pt>
    <dgm:pt modelId="{0C0CECD6-5175-422F-A084-A189E376E458}" type="sibTrans" cxnId="{8A3CE810-D2D4-438F-9741-02928C14B29F}">
      <dgm:prSet/>
      <dgm:spPr/>
      <dgm:t>
        <a:bodyPr/>
        <a:lstStyle/>
        <a:p>
          <a:endParaRPr lang="en-US"/>
        </a:p>
      </dgm:t>
    </dgm:pt>
    <dgm:pt modelId="{FCF8CC81-C6D1-47D4-9E85-1E91458103BA}">
      <dgm:prSet/>
      <dgm:spPr/>
      <dgm:t>
        <a:bodyPr/>
        <a:lstStyle/>
        <a:p>
          <a:r>
            <a:rPr lang="en-US" b="0" i="0"/>
            <a:t>• Base: Estatuto do Sindireceita e Regulamento Eleitoral de 2025.</a:t>
          </a:r>
          <a:endParaRPr lang="en-US"/>
        </a:p>
      </dgm:t>
    </dgm:pt>
    <dgm:pt modelId="{324956D3-121C-4732-A476-C126233BFB01}" type="parTrans" cxnId="{D158ACEF-BAE5-4CB1-A0B4-66EDB4C516EC}">
      <dgm:prSet/>
      <dgm:spPr/>
      <dgm:t>
        <a:bodyPr/>
        <a:lstStyle/>
        <a:p>
          <a:endParaRPr lang="en-US"/>
        </a:p>
      </dgm:t>
    </dgm:pt>
    <dgm:pt modelId="{7205BC0B-07BF-4DEC-AE1D-47D81F048B17}" type="sibTrans" cxnId="{D158ACEF-BAE5-4CB1-A0B4-66EDB4C516EC}">
      <dgm:prSet/>
      <dgm:spPr/>
      <dgm:t>
        <a:bodyPr/>
        <a:lstStyle/>
        <a:p>
          <a:endParaRPr lang="en-US"/>
        </a:p>
      </dgm:t>
    </dgm:pt>
    <dgm:pt modelId="{747A3B7E-EE39-4DAB-822D-A992EFF9B542}" type="pres">
      <dgm:prSet presAssocID="{000633C8-044A-4FD5-8E0A-E1F0B8BCB47A}" presName="root" presStyleCnt="0">
        <dgm:presLayoutVars>
          <dgm:dir/>
          <dgm:resizeHandles val="exact"/>
        </dgm:presLayoutVars>
      </dgm:prSet>
      <dgm:spPr/>
    </dgm:pt>
    <dgm:pt modelId="{686748FC-BB90-4178-B2CF-F0CE7BC4970E}" type="pres">
      <dgm:prSet presAssocID="{8A407A05-8D73-404E-9E9A-AB19AFA341B6}" presName="compNode" presStyleCnt="0"/>
      <dgm:spPr/>
    </dgm:pt>
    <dgm:pt modelId="{F83139DB-EF4D-434C-860D-C7DF2105366E}" type="pres">
      <dgm:prSet presAssocID="{8A407A05-8D73-404E-9E9A-AB19AFA341B6}" presName="bgRect" presStyleLbl="bgShp" presStyleIdx="0" presStyleCnt="3"/>
      <dgm:spPr/>
    </dgm:pt>
    <dgm:pt modelId="{847A3FB8-CC87-4182-9322-3FC67DF3ACB8}" type="pres">
      <dgm:prSet presAssocID="{8A407A05-8D73-404E-9E9A-AB19AFA341B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art Phone"/>
        </a:ext>
      </dgm:extLst>
    </dgm:pt>
    <dgm:pt modelId="{3473CD92-EE0B-4C74-97E4-EFF0D61D0A4A}" type="pres">
      <dgm:prSet presAssocID="{8A407A05-8D73-404E-9E9A-AB19AFA341B6}" presName="spaceRect" presStyleCnt="0"/>
      <dgm:spPr/>
    </dgm:pt>
    <dgm:pt modelId="{BA6D733F-2C88-403F-AB1E-E13680837FAC}" type="pres">
      <dgm:prSet presAssocID="{8A407A05-8D73-404E-9E9A-AB19AFA341B6}" presName="parTx" presStyleLbl="revTx" presStyleIdx="0" presStyleCnt="3">
        <dgm:presLayoutVars>
          <dgm:chMax val="0"/>
          <dgm:chPref val="0"/>
        </dgm:presLayoutVars>
      </dgm:prSet>
      <dgm:spPr/>
    </dgm:pt>
    <dgm:pt modelId="{A59E46D9-C22A-4B5A-A61C-23B5904D5816}" type="pres">
      <dgm:prSet presAssocID="{754D830C-8642-4247-A08A-E6DBE5C6E0ED}" presName="sibTrans" presStyleCnt="0"/>
      <dgm:spPr/>
    </dgm:pt>
    <dgm:pt modelId="{75F86643-8F03-4FD3-97DB-F440D871F6F3}" type="pres">
      <dgm:prSet presAssocID="{F63FB428-8B21-457A-82CF-DD63DB992161}" presName="compNode" presStyleCnt="0"/>
      <dgm:spPr/>
    </dgm:pt>
    <dgm:pt modelId="{8BB5A13D-6616-4A64-B83C-6E5C1C4CA8C0}" type="pres">
      <dgm:prSet presAssocID="{F63FB428-8B21-457A-82CF-DD63DB992161}" presName="bgRect" presStyleLbl="bgShp" presStyleIdx="1" presStyleCnt="3"/>
      <dgm:spPr/>
    </dgm:pt>
    <dgm:pt modelId="{C09C7458-C2EA-443C-A723-884109A27653}" type="pres">
      <dgm:prSet presAssocID="{F63FB428-8B21-457A-82CF-DD63DB99216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nheiro"/>
        </a:ext>
      </dgm:extLst>
    </dgm:pt>
    <dgm:pt modelId="{947A9ACC-768B-4C56-BA68-CE9F1D1CFA15}" type="pres">
      <dgm:prSet presAssocID="{F63FB428-8B21-457A-82CF-DD63DB992161}" presName="spaceRect" presStyleCnt="0"/>
      <dgm:spPr/>
    </dgm:pt>
    <dgm:pt modelId="{ED73F6D5-342C-46ED-A43B-0079E30BEE5D}" type="pres">
      <dgm:prSet presAssocID="{F63FB428-8B21-457A-82CF-DD63DB992161}" presName="parTx" presStyleLbl="revTx" presStyleIdx="1" presStyleCnt="3">
        <dgm:presLayoutVars>
          <dgm:chMax val="0"/>
          <dgm:chPref val="0"/>
        </dgm:presLayoutVars>
      </dgm:prSet>
      <dgm:spPr/>
    </dgm:pt>
    <dgm:pt modelId="{14F28433-9BA0-47B7-9D3F-4A6B4A00EEE5}" type="pres">
      <dgm:prSet presAssocID="{0C0CECD6-5175-422F-A084-A189E376E458}" presName="sibTrans" presStyleCnt="0"/>
      <dgm:spPr/>
    </dgm:pt>
    <dgm:pt modelId="{34EB8262-5FD0-419F-BEBA-ECD893B31E48}" type="pres">
      <dgm:prSet presAssocID="{FCF8CC81-C6D1-47D4-9E85-1E91458103BA}" presName="compNode" presStyleCnt="0"/>
      <dgm:spPr/>
    </dgm:pt>
    <dgm:pt modelId="{2416EE1D-DBF5-4375-9688-65640FF94A34}" type="pres">
      <dgm:prSet presAssocID="{FCF8CC81-C6D1-47D4-9E85-1E91458103BA}" presName="bgRect" presStyleLbl="bgShp" presStyleIdx="2" presStyleCnt="3"/>
      <dgm:spPr/>
    </dgm:pt>
    <dgm:pt modelId="{7339A67F-68BC-453C-9629-49AC57325AE7}" type="pres">
      <dgm:prSet presAssocID="{FCF8CC81-C6D1-47D4-9E85-1E91458103B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co"/>
        </a:ext>
      </dgm:extLst>
    </dgm:pt>
    <dgm:pt modelId="{EFB6B795-C949-4659-8064-CFEB9BFE55A6}" type="pres">
      <dgm:prSet presAssocID="{FCF8CC81-C6D1-47D4-9E85-1E91458103BA}" presName="spaceRect" presStyleCnt="0"/>
      <dgm:spPr/>
    </dgm:pt>
    <dgm:pt modelId="{AF5A4DB3-2E1D-41BD-85D2-6AD9A257B51C}" type="pres">
      <dgm:prSet presAssocID="{FCF8CC81-C6D1-47D4-9E85-1E91458103B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328F606-CCE4-46BF-8CB3-56219E91C896}" srcId="{000633C8-044A-4FD5-8E0A-E1F0B8BCB47A}" destId="{8A407A05-8D73-404E-9E9A-AB19AFA341B6}" srcOrd="0" destOrd="0" parTransId="{0AB46402-58FF-4D87-BB77-11D230CF599A}" sibTransId="{754D830C-8642-4247-A08A-E6DBE5C6E0ED}"/>
    <dgm:cxn modelId="{8A3CE810-D2D4-438F-9741-02928C14B29F}" srcId="{000633C8-044A-4FD5-8E0A-E1F0B8BCB47A}" destId="{F63FB428-8B21-457A-82CF-DD63DB992161}" srcOrd="1" destOrd="0" parTransId="{11E4DC72-3762-4C41-A171-501ECD98D72F}" sibTransId="{0C0CECD6-5175-422F-A084-A189E376E458}"/>
    <dgm:cxn modelId="{E495B711-A8DE-402B-961C-E41A36B5C3AE}" type="presOf" srcId="{F63FB428-8B21-457A-82CF-DD63DB992161}" destId="{ED73F6D5-342C-46ED-A43B-0079E30BEE5D}" srcOrd="0" destOrd="0" presId="urn:microsoft.com/office/officeart/2018/2/layout/IconVerticalSolidList"/>
    <dgm:cxn modelId="{B798E2B6-06E7-4F91-A9E5-D8D846734310}" type="presOf" srcId="{8A407A05-8D73-404E-9E9A-AB19AFA341B6}" destId="{BA6D733F-2C88-403F-AB1E-E13680837FAC}" srcOrd="0" destOrd="0" presId="urn:microsoft.com/office/officeart/2018/2/layout/IconVerticalSolidList"/>
    <dgm:cxn modelId="{7F1F56C7-EF12-4F58-AE62-CF8EE713736E}" type="presOf" srcId="{000633C8-044A-4FD5-8E0A-E1F0B8BCB47A}" destId="{747A3B7E-EE39-4DAB-822D-A992EFF9B542}" srcOrd="0" destOrd="0" presId="urn:microsoft.com/office/officeart/2018/2/layout/IconVerticalSolidList"/>
    <dgm:cxn modelId="{3B9545CC-1035-4D7C-983B-33637D84DB0F}" type="presOf" srcId="{FCF8CC81-C6D1-47D4-9E85-1E91458103BA}" destId="{AF5A4DB3-2E1D-41BD-85D2-6AD9A257B51C}" srcOrd="0" destOrd="0" presId="urn:microsoft.com/office/officeart/2018/2/layout/IconVerticalSolidList"/>
    <dgm:cxn modelId="{D158ACEF-BAE5-4CB1-A0B4-66EDB4C516EC}" srcId="{000633C8-044A-4FD5-8E0A-E1F0B8BCB47A}" destId="{FCF8CC81-C6D1-47D4-9E85-1E91458103BA}" srcOrd="2" destOrd="0" parTransId="{324956D3-121C-4732-A476-C126233BFB01}" sibTransId="{7205BC0B-07BF-4DEC-AE1D-47D81F048B17}"/>
    <dgm:cxn modelId="{E3CF7AD0-008E-44C7-999D-083B1BBAD3AA}" type="presParOf" srcId="{747A3B7E-EE39-4DAB-822D-A992EFF9B542}" destId="{686748FC-BB90-4178-B2CF-F0CE7BC4970E}" srcOrd="0" destOrd="0" presId="urn:microsoft.com/office/officeart/2018/2/layout/IconVerticalSolidList"/>
    <dgm:cxn modelId="{889B1F23-DB99-4F34-A06A-01C97085F3FA}" type="presParOf" srcId="{686748FC-BB90-4178-B2CF-F0CE7BC4970E}" destId="{F83139DB-EF4D-434C-860D-C7DF2105366E}" srcOrd="0" destOrd="0" presId="urn:microsoft.com/office/officeart/2018/2/layout/IconVerticalSolidList"/>
    <dgm:cxn modelId="{B6CB2118-E9A1-46E4-8701-B2225A96DBA9}" type="presParOf" srcId="{686748FC-BB90-4178-B2CF-F0CE7BC4970E}" destId="{847A3FB8-CC87-4182-9322-3FC67DF3ACB8}" srcOrd="1" destOrd="0" presId="urn:microsoft.com/office/officeart/2018/2/layout/IconVerticalSolidList"/>
    <dgm:cxn modelId="{D4523B95-7861-45E7-B37E-D9BFEEF942A6}" type="presParOf" srcId="{686748FC-BB90-4178-B2CF-F0CE7BC4970E}" destId="{3473CD92-EE0B-4C74-97E4-EFF0D61D0A4A}" srcOrd="2" destOrd="0" presId="urn:microsoft.com/office/officeart/2018/2/layout/IconVerticalSolidList"/>
    <dgm:cxn modelId="{2227CD5B-DF1C-4491-AD00-1D4AB3213656}" type="presParOf" srcId="{686748FC-BB90-4178-B2CF-F0CE7BC4970E}" destId="{BA6D733F-2C88-403F-AB1E-E13680837FAC}" srcOrd="3" destOrd="0" presId="urn:microsoft.com/office/officeart/2018/2/layout/IconVerticalSolidList"/>
    <dgm:cxn modelId="{869FAF20-EB8B-4051-81AF-E238AA5A9912}" type="presParOf" srcId="{747A3B7E-EE39-4DAB-822D-A992EFF9B542}" destId="{A59E46D9-C22A-4B5A-A61C-23B5904D5816}" srcOrd="1" destOrd="0" presId="urn:microsoft.com/office/officeart/2018/2/layout/IconVerticalSolidList"/>
    <dgm:cxn modelId="{1A68B1D4-0B46-4E98-AA78-E5554D5FFB59}" type="presParOf" srcId="{747A3B7E-EE39-4DAB-822D-A992EFF9B542}" destId="{75F86643-8F03-4FD3-97DB-F440D871F6F3}" srcOrd="2" destOrd="0" presId="urn:microsoft.com/office/officeart/2018/2/layout/IconVerticalSolidList"/>
    <dgm:cxn modelId="{13B3FF2C-DBB7-4E68-8433-5716375D29D7}" type="presParOf" srcId="{75F86643-8F03-4FD3-97DB-F440D871F6F3}" destId="{8BB5A13D-6616-4A64-B83C-6E5C1C4CA8C0}" srcOrd="0" destOrd="0" presId="urn:microsoft.com/office/officeart/2018/2/layout/IconVerticalSolidList"/>
    <dgm:cxn modelId="{EAB86B2D-A47C-4F33-BC29-83D22A7DD48E}" type="presParOf" srcId="{75F86643-8F03-4FD3-97DB-F440D871F6F3}" destId="{C09C7458-C2EA-443C-A723-884109A27653}" srcOrd="1" destOrd="0" presId="urn:microsoft.com/office/officeart/2018/2/layout/IconVerticalSolidList"/>
    <dgm:cxn modelId="{BC530DA7-EE42-4AE5-BEA6-DBA27BD9D908}" type="presParOf" srcId="{75F86643-8F03-4FD3-97DB-F440D871F6F3}" destId="{947A9ACC-768B-4C56-BA68-CE9F1D1CFA15}" srcOrd="2" destOrd="0" presId="urn:microsoft.com/office/officeart/2018/2/layout/IconVerticalSolidList"/>
    <dgm:cxn modelId="{094DEA42-A7B3-4C5D-A852-0C6E4D7FABD8}" type="presParOf" srcId="{75F86643-8F03-4FD3-97DB-F440D871F6F3}" destId="{ED73F6D5-342C-46ED-A43B-0079E30BEE5D}" srcOrd="3" destOrd="0" presId="urn:microsoft.com/office/officeart/2018/2/layout/IconVerticalSolidList"/>
    <dgm:cxn modelId="{CE7677A2-0515-423B-9B9D-CDF5142EFC77}" type="presParOf" srcId="{747A3B7E-EE39-4DAB-822D-A992EFF9B542}" destId="{14F28433-9BA0-47B7-9D3F-4A6B4A00EEE5}" srcOrd="3" destOrd="0" presId="urn:microsoft.com/office/officeart/2018/2/layout/IconVerticalSolidList"/>
    <dgm:cxn modelId="{FD1CE417-051C-4A58-AD52-5111740D4497}" type="presParOf" srcId="{747A3B7E-EE39-4DAB-822D-A992EFF9B542}" destId="{34EB8262-5FD0-419F-BEBA-ECD893B31E48}" srcOrd="4" destOrd="0" presId="urn:microsoft.com/office/officeart/2018/2/layout/IconVerticalSolidList"/>
    <dgm:cxn modelId="{204268D9-9C23-4579-BFEC-28FB03C3EA2F}" type="presParOf" srcId="{34EB8262-5FD0-419F-BEBA-ECD893B31E48}" destId="{2416EE1D-DBF5-4375-9688-65640FF94A34}" srcOrd="0" destOrd="0" presId="urn:microsoft.com/office/officeart/2018/2/layout/IconVerticalSolidList"/>
    <dgm:cxn modelId="{35FE102E-466C-42D4-AB5E-35DD6280CC4C}" type="presParOf" srcId="{34EB8262-5FD0-419F-BEBA-ECD893B31E48}" destId="{7339A67F-68BC-453C-9629-49AC57325AE7}" srcOrd="1" destOrd="0" presId="urn:microsoft.com/office/officeart/2018/2/layout/IconVerticalSolidList"/>
    <dgm:cxn modelId="{78E801B9-C314-49B4-8355-AAC110A714B9}" type="presParOf" srcId="{34EB8262-5FD0-419F-BEBA-ECD893B31E48}" destId="{EFB6B795-C949-4659-8064-CFEB9BFE55A6}" srcOrd="2" destOrd="0" presId="urn:microsoft.com/office/officeart/2018/2/layout/IconVerticalSolidList"/>
    <dgm:cxn modelId="{DC583D64-9AF7-4078-9A1C-9ED3CAC30195}" type="presParOf" srcId="{34EB8262-5FD0-419F-BEBA-ECD893B31E48}" destId="{AF5A4DB3-2E1D-41BD-85D2-6AD9A257B51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20295F-D002-46F1-B806-899D5AB9707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8B931F2-0FAE-4244-B837-C627595E79B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• Finalidade Exclusiva: Os recursos destinam-se unicamente ao 'auxílio para divulgação da respectiva plataforma'.</a:t>
          </a:r>
          <a:endParaRPr lang="en-US"/>
        </a:p>
      </dgm:t>
    </dgm:pt>
    <dgm:pt modelId="{2794212E-7278-491B-B1AA-A98D3FF36DDF}" type="parTrans" cxnId="{18F14618-4FEE-46AB-92B3-144065D4F94E}">
      <dgm:prSet/>
      <dgm:spPr/>
      <dgm:t>
        <a:bodyPr/>
        <a:lstStyle/>
        <a:p>
          <a:endParaRPr lang="en-US"/>
        </a:p>
      </dgm:t>
    </dgm:pt>
    <dgm:pt modelId="{7E7FC241-D630-43FD-8EEF-5F865DE41F15}" type="sibTrans" cxnId="{18F14618-4FEE-46AB-92B3-144065D4F94E}">
      <dgm:prSet/>
      <dgm:spPr/>
      <dgm:t>
        <a:bodyPr/>
        <a:lstStyle/>
        <a:p>
          <a:endParaRPr lang="en-US"/>
        </a:p>
      </dgm:t>
    </dgm:pt>
    <dgm:pt modelId="{42141C32-3AF8-440B-B1B5-788BDEC3CC0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- Diretoria Executiva Nacional: R$ 100.000,00 por chapa.</a:t>
          </a:r>
          <a:endParaRPr lang="en-US"/>
        </a:p>
      </dgm:t>
    </dgm:pt>
    <dgm:pt modelId="{42D48F24-75C7-45D9-948F-BB5A185F518C}" type="parTrans" cxnId="{D8F221F6-9C2F-4BB5-A013-629DE59C039F}">
      <dgm:prSet/>
      <dgm:spPr/>
      <dgm:t>
        <a:bodyPr/>
        <a:lstStyle/>
        <a:p>
          <a:endParaRPr lang="en-US"/>
        </a:p>
      </dgm:t>
    </dgm:pt>
    <dgm:pt modelId="{2961F689-B43F-4DAE-B835-33FAE9783F8A}" type="sibTrans" cxnId="{D8F221F6-9C2F-4BB5-A013-629DE59C039F}">
      <dgm:prSet/>
      <dgm:spPr/>
      <dgm:t>
        <a:bodyPr/>
        <a:lstStyle/>
        <a:p>
          <a:endParaRPr lang="en-US"/>
        </a:p>
      </dgm:t>
    </dgm:pt>
    <dgm:pt modelId="{0702996F-57F5-4F9E-85C4-0E80CB17F5D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- Delegacias Sindicais: Até R$ 4.000,00 por chapa.</a:t>
          </a:r>
          <a:endParaRPr lang="en-US"/>
        </a:p>
      </dgm:t>
    </dgm:pt>
    <dgm:pt modelId="{67A0856D-173F-4296-AFD5-D257881B7E25}" type="parTrans" cxnId="{CB8ADB77-327C-48E1-9AE9-3A4AB92994CB}">
      <dgm:prSet/>
      <dgm:spPr/>
      <dgm:t>
        <a:bodyPr/>
        <a:lstStyle/>
        <a:p>
          <a:endParaRPr lang="en-US"/>
        </a:p>
      </dgm:t>
    </dgm:pt>
    <dgm:pt modelId="{C94C3D68-D468-4697-A7BC-E3AFB87EB3A0}" type="sibTrans" cxnId="{CB8ADB77-327C-48E1-9AE9-3A4AB92994CB}">
      <dgm:prSet/>
      <dgm:spPr/>
      <dgm:t>
        <a:bodyPr/>
        <a:lstStyle/>
        <a:p>
          <a:endParaRPr lang="en-US"/>
        </a:p>
      </dgm:t>
    </dgm:pt>
    <dgm:pt modelId="{8AC088CD-5AD5-4066-8706-A98E84CA0167}" type="pres">
      <dgm:prSet presAssocID="{8420295F-D002-46F1-B806-899D5AB97074}" presName="linear" presStyleCnt="0">
        <dgm:presLayoutVars>
          <dgm:animLvl val="lvl"/>
          <dgm:resizeHandles val="exact"/>
        </dgm:presLayoutVars>
      </dgm:prSet>
      <dgm:spPr/>
    </dgm:pt>
    <dgm:pt modelId="{61DDE5F3-6938-4657-850C-8195170D84BD}" type="pres">
      <dgm:prSet presAssocID="{F8B931F2-0FAE-4244-B837-C627595E79B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08FE26E-5EDD-4443-97BC-FF4365673794}" type="pres">
      <dgm:prSet presAssocID="{7E7FC241-D630-43FD-8EEF-5F865DE41F15}" presName="spacer" presStyleCnt="0"/>
      <dgm:spPr/>
    </dgm:pt>
    <dgm:pt modelId="{74A2F4AC-0C79-4A29-85DB-D90800192EC1}" type="pres">
      <dgm:prSet presAssocID="{42141C32-3AF8-440B-B1B5-788BDEC3CC0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5F415F6-C5F1-4FFE-849F-7CB1DD3E42A3}" type="pres">
      <dgm:prSet presAssocID="{2961F689-B43F-4DAE-B835-33FAE9783F8A}" presName="spacer" presStyleCnt="0"/>
      <dgm:spPr/>
    </dgm:pt>
    <dgm:pt modelId="{FC2FB237-085E-4617-BF53-41A27718B983}" type="pres">
      <dgm:prSet presAssocID="{0702996F-57F5-4F9E-85C4-0E80CB17F5D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8F14618-4FEE-46AB-92B3-144065D4F94E}" srcId="{8420295F-D002-46F1-B806-899D5AB97074}" destId="{F8B931F2-0FAE-4244-B837-C627595E79BB}" srcOrd="0" destOrd="0" parTransId="{2794212E-7278-491B-B1AA-A98D3FF36DDF}" sibTransId="{7E7FC241-D630-43FD-8EEF-5F865DE41F15}"/>
    <dgm:cxn modelId="{06EA562E-C8D9-4F1D-B9F3-EE6402F72236}" type="presOf" srcId="{42141C32-3AF8-440B-B1B5-788BDEC3CC0C}" destId="{74A2F4AC-0C79-4A29-85DB-D90800192EC1}" srcOrd="0" destOrd="0" presId="urn:microsoft.com/office/officeart/2005/8/layout/vList2"/>
    <dgm:cxn modelId="{11407E6B-5C14-4BFE-A2EE-61CF2E8F9743}" type="presOf" srcId="{8420295F-D002-46F1-B806-899D5AB97074}" destId="{8AC088CD-5AD5-4066-8706-A98E84CA0167}" srcOrd="0" destOrd="0" presId="urn:microsoft.com/office/officeart/2005/8/layout/vList2"/>
    <dgm:cxn modelId="{CB8ADB77-327C-48E1-9AE9-3A4AB92994CB}" srcId="{8420295F-D002-46F1-B806-899D5AB97074}" destId="{0702996F-57F5-4F9E-85C4-0E80CB17F5D8}" srcOrd="2" destOrd="0" parTransId="{67A0856D-173F-4296-AFD5-D257881B7E25}" sibTransId="{C94C3D68-D468-4697-A7BC-E3AFB87EB3A0}"/>
    <dgm:cxn modelId="{0BFACE84-BCF7-43D5-AEFE-E252B16AE289}" type="presOf" srcId="{F8B931F2-0FAE-4244-B837-C627595E79BB}" destId="{61DDE5F3-6938-4657-850C-8195170D84BD}" srcOrd="0" destOrd="0" presId="urn:microsoft.com/office/officeart/2005/8/layout/vList2"/>
    <dgm:cxn modelId="{694E2FD2-5CDE-45BC-B5AF-2515DB906546}" type="presOf" srcId="{0702996F-57F5-4F9E-85C4-0E80CB17F5D8}" destId="{FC2FB237-085E-4617-BF53-41A27718B983}" srcOrd="0" destOrd="0" presId="urn:microsoft.com/office/officeart/2005/8/layout/vList2"/>
    <dgm:cxn modelId="{D8F221F6-9C2F-4BB5-A013-629DE59C039F}" srcId="{8420295F-D002-46F1-B806-899D5AB97074}" destId="{42141C32-3AF8-440B-B1B5-788BDEC3CC0C}" srcOrd="1" destOrd="0" parTransId="{42D48F24-75C7-45D9-948F-BB5A185F518C}" sibTransId="{2961F689-B43F-4DAE-B835-33FAE9783F8A}"/>
    <dgm:cxn modelId="{7F61E264-95E1-4D06-8482-5AACA748C916}" type="presParOf" srcId="{8AC088CD-5AD5-4066-8706-A98E84CA0167}" destId="{61DDE5F3-6938-4657-850C-8195170D84BD}" srcOrd="0" destOrd="0" presId="urn:microsoft.com/office/officeart/2005/8/layout/vList2"/>
    <dgm:cxn modelId="{D2975E55-2024-4352-9BC6-2E6226E8F011}" type="presParOf" srcId="{8AC088CD-5AD5-4066-8706-A98E84CA0167}" destId="{008FE26E-5EDD-4443-97BC-FF4365673794}" srcOrd="1" destOrd="0" presId="urn:microsoft.com/office/officeart/2005/8/layout/vList2"/>
    <dgm:cxn modelId="{B0ADECFE-4002-4166-A590-F21A5FA25A28}" type="presParOf" srcId="{8AC088CD-5AD5-4066-8706-A98E84CA0167}" destId="{74A2F4AC-0C79-4A29-85DB-D90800192EC1}" srcOrd="2" destOrd="0" presId="urn:microsoft.com/office/officeart/2005/8/layout/vList2"/>
    <dgm:cxn modelId="{A163DD14-CC8F-479D-B51D-5FF4B925555B}" type="presParOf" srcId="{8AC088CD-5AD5-4066-8706-A98E84CA0167}" destId="{85F415F6-C5F1-4FFE-849F-7CB1DD3E42A3}" srcOrd="3" destOrd="0" presId="urn:microsoft.com/office/officeart/2005/8/layout/vList2"/>
    <dgm:cxn modelId="{398F36EA-1848-41EB-A449-FF27934AFFFD}" type="presParOf" srcId="{8AC088CD-5AD5-4066-8706-A98E84CA0167}" destId="{FC2FB237-085E-4617-BF53-41A27718B98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EF4D52-D553-46E7-9F28-3D236E12989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F94453E-7D82-468B-815E-174E4F6B642A}">
      <dgm:prSet/>
      <dgm:spPr/>
      <dgm:t>
        <a:bodyPr/>
        <a:lstStyle/>
        <a:p>
          <a:r>
            <a:rPr lang="pt-BR" b="0" i="0"/>
            <a:t>• Período Oficial: Restrito ao período oficial de campanha.</a:t>
          </a:r>
          <a:endParaRPr lang="en-US"/>
        </a:p>
      </dgm:t>
    </dgm:pt>
    <dgm:pt modelId="{081D5ECC-8207-46B4-8EF7-7B216D21C128}" type="parTrans" cxnId="{66C336AC-6C9A-400E-BB1D-78F78E8A9E87}">
      <dgm:prSet/>
      <dgm:spPr/>
      <dgm:t>
        <a:bodyPr/>
        <a:lstStyle/>
        <a:p>
          <a:endParaRPr lang="en-US"/>
        </a:p>
      </dgm:t>
    </dgm:pt>
    <dgm:pt modelId="{EA83CE44-AE5D-4883-87B1-D03EC4667C32}" type="sibTrans" cxnId="{66C336AC-6C9A-400E-BB1D-78F78E8A9E87}">
      <dgm:prSet/>
      <dgm:spPr/>
      <dgm:t>
        <a:bodyPr/>
        <a:lstStyle/>
        <a:p>
          <a:endParaRPr lang="en-US"/>
        </a:p>
      </dgm:t>
    </dgm:pt>
    <dgm:pt modelId="{CE70BCE6-3E52-450A-BD9E-9634EF6D2523}">
      <dgm:prSet/>
      <dgm:spPr/>
      <dgm:t>
        <a:bodyPr/>
        <a:lstStyle/>
        <a:p>
          <a:r>
            <a:rPr lang="pt-BR" b="0" i="0"/>
            <a:t>- Início: Dia da homologação das chapas.</a:t>
          </a:r>
          <a:endParaRPr lang="en-US"/>
        </a:p>
      </dgm:t>
    </dgm:pt>
    <dgm:pt modelId="{B174B696-7798-4490-A0E9-6D5A439A8B42}" type="parTrans" cxnId="{FD1E2CF4-D2E0-497C-9F5E-3287F9792F22}">
      <dgm:prSet/>
      <dgm:spPr/>
      <dgm:t>
        <a:bodyPr/>
        <a:lstStyle/>
        <a:p>
          <a:endParaRPr lang="en-US"/>
        </a:p>
      </dgm:t>
    </dgm:pt>
    <dgm:pt modelId="{6A3DC8A4-AFC3-4C58-A693-C75A3686DD15}" type="sibTrans" cxnId="{FD1E2CF4-D2E0-497C-9F5E-3287F9792F22}">
      <dgm:prSet/>
      <dgm:spPr/>
      <dgm:t>
        <a:bodyPr/>
        <a:lstStyle/>
        <a:p>
          <a:endParaRPr lang="en-US"/>
        </a:p>
      </dgm:t>
    </dgm:pt>
    <dgm:pt modelId="{E3E63B66-C20F-46A4-B026-E1DCC4F2C5A5}">
      <dgm:prSet/>
      <dgm:spPr/>
      <dgm:t>
        <a:bodyPr/>
        <a:lstStyle/>
        <a:p>
          <a:r>
            <a:rPr lang="pt-BR" b="0" i="0"/>
            <a:t>- Término: Dia anterior ao início da votação.</a:t>
          </a:r>
          <a:endParaRPr lang="en-US"/>
        </a:p>
      </dgm:t>
    </dgm:pt>
    <dgm:pt modelId="{7EE6DFB1-3FDF-45E9-954F-3A63F8C85673}" type="parTrans" cxnId="{B0AD9B1A-9ADE-4D9D-ADD2-81185B55FE3A}">
      <dgm:prSet/>
      <dgm:spPr/>
      <dgm:t>
        <a:bodyPr/>
        <a:lstStyle/>
        <a:p>
          <a:endParaRPr lang="en-US"/>
        </a:p>
      </dgm:t>
    </dgm:pt>
    <dgm:pt modelId="{3758E7AD-08CA-4D46-9E7C-EEDD9A5BB63E}" type="sibTrans" cxnId="{B0AD9B1A-9ADE-4D9D-ADD2-81185B55FE3A}">
      <dgm:prSet/>
      <dgm:spPr/>
      <dgm:t>
        <a:bodyPr/>
        <a:lstStyle/>
        <a:p>
          <a:endParaRPr lang="en-US"/>
        </a:p>
      </dgm:t>
    </dgm:pt>
    <dgm:pt modelId="{F0890D98-D8A1-4621-B08E-E7A68F81530A}">
      <dgm:prSet/>
      <dgm:spPr/>
      <dgm:t>
        <a:bodyPr/>
        <a:lstStyle/>
        <a:p>
          <a:r>
            <a:rPr lang="pt-BR" b="0" i="0"/>
            <a:t>• PROIBIDO: Pagamento ou reembolso de despesas de pré-campanha (custas de cartório, deslocamentos etc.).</a:t>
          </a:r>
          <a:endParaRPr lang="en-US"/>
        </a:p>
      </dgm:t>
    </dgm:pt>
    <dgm:pt modelId="{BD27ECAF-DC02-44F1-B9BC-BB020662D71F}" type="parTrans" cxnId="{F8F1909C-39ED-4A84-884A-C3E194ED8C7A}">
      <dgm:prSet/>
      <dgm:spPr/>
      <dgm:t>
        <a:bodyPr/>
        <a:lstStyle/>
        <a:p>
          <a:endParaRPr lang="en-US"/>
        </a:p>
      </dgm:t>
    </dgm:pt>
    <dgm:pt modelId="{AE773287-5556-4826-A83B-9D6DAF373D6F}" type="sibTrans" cxnId="{F8F1909C-39ED-4A84-884A-C3E194ED8C7A}">
      <dgm:prSet/>
      <dgm:spPr/>
      <dgm:t>
        <a:bodyPr/>
        <a:lstStyle/>
        <a:p>
          <a:endParaRPr lang="en-US"/>
        </a:p>
      </dgm:t>
    </dgm:pt>
    <dgm:pt modelId="{F9E75063-5BAA-4218-8CC0-B06AE50B780B}" type="pres">
      <dgm:prSet presAssocID="{B7EF4D52-D553-46E7-9F28-3D236E129896}" presName="linear" presStyleCnt="0">
        <dgm:presLayoutVars>
          <dgm:animLvl val="lvl"/>
          <dgm:resizeHandles val="exact"/>
        </dgm:presLayoutVars>
      </dgm:prSet>
      <dgm:spPr/>
    </dgm:pt>
    <dgm:pt modelId="{8ABC4670-F4D8-4B56-8413-4EF83056F9C1}" type="pres">
      <dgm:prSet presAssocID="{AF94453E-7D82-468B-815E-174E4F6B642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0C47248-EE23-4A06-9AC7-DB688855A24E}" type="pres">
      <dgm:prSet presAssocID="{EA83CE44-AE5D-4883-87B1-D03EC4667C32}" presName="spacer" presStyleCnt="0"/>
      <dgm:spPr/>
    </dgm:pt>
    <dgm:pt modelId="{7BF1314A-D64F-4D81-8941-1AE3AD818474}" type="pres">
      <dgm:prSet presAssocID="{CE70BCE6-3E52-450A-BD9E-9634EF6D252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E5B333C-05DF-4ACF-BEAB-B1DEEB8440AA}" type="pres">
      <dgm:prSet presAssocID="{6A3DC8A4-AFC3-4C58-A693-C75A3686DD15}" presName="spacer" presStyleCnt="0"/>
      <dgm:spPr/>
    </dgm:pt>
    <dgm:pt modelId="{B53B2427-6264-4FC3-9C3D-2EDD58FAFDC5}" type="pres">
      <dgm:prSet presAssocID="{E3E63B66-C20F-46A4-B026-E1DCC4F2C5A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C29F576-7DB5-420C-9356-610BE3F4983D}" type="pres">
      <dgm:prSet presAssocID="{3758E7AD-08CA-4D46-9E7C-EEDD9A5BB63E}" presName="spacer" presStyleCnt="0"/>
      <dgm:spPr/>
    </dgm:pt>
    <dgm:pt modelId="{EFCB8500-6DDC-494A-B9AC-BDA06758E502}" type="pres">
      <dgm:prSet presAssocID="{F0890D98-D8A1-4621-B08E-E7A68F81530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0AD9B1A-9ADE-4D9D-ADD2-81185B55FE3A}" srcId="{B7EF4D52-D553-46E7-9F28-3D236E129896}" destId="{E3E63B66-C20F-46A4-B026-E1DCC4F2C5A5}" srcOrd="2" destOrd="0" parTransId="{7EE6DFB1-3FDF-45E9-954F-3A63F8C85673}" sibTransId="{3758E7AD-08CA-4D46-9E7C-EEDD9A5BB63E}"/>
    <dgm:cxn modelId="{EF244E22-AE44-4074-9D4C-6A51C11BC799}" type="presOf" srcId="{AF94453E-7D82-468B-815E-174E4F6B642A}" destId="{8ABC4670-F4D8-4B56-8413-4EF83056F9C1}" srcOrd="0" destOrd="0" presId="urn:microsoft.com/office/officeart/2005/8/layout/vList2"/>
    <dgm:cxn modelId="{43A73229-CE37-4714-B818-901D4A7764CD}" type="presOf" srcId="{B7EF4D52-D553-46E7-9F28-3D236E129896}" destId="{F9E75063-5BAA-4218-8CC0-B06AE50B780B}" srcOrd="0" destOrd="0" presId="urn:microsoft.com/office/officeart/2005/8/layout/vList2"/>
    <dgm:cxn modelId="{F8F1909C-39ED-4A84-884A-C3E194ED8C7A}" srcId="{B7EF4D52-D553-46E7-9F28-3D236E129896}" destId="{F0890D98-D8A1-4621-B08E-E7A68F81530A}" srcOrd="3" destOrd="0" parTransId="{BD27ECAF-DC02-44F1-B9BC-BB020662D71F}" sibTransId="{AE773287-5556-4826-A83B-9D6DAF373D6F}"/>
    <dgm:cxn modelId="{66C336AC-6C9A-400E-BB1D-78F78E8A9E87}" srcId="{B7EF4D52-D553-46E7-9F28-3D236E129896}" destId="{AF94453E-7D82-468B-815E-174E4F6B642A}" srcOrd="0" destOrd="0" parTransId="{081D5ECC-8207-46B4-8EF7-7B216D21C128}" sibTransId="{EA83CE44-AE5D-4883-87B1-D03EC4667C32}"/>
    <dgm:cxn modelId="{C3FCE4BC-C551-4175-833B-BC55EC19455A}" type="presOf" srcId="{E3E63B66-C20F-46A4-B026-E1DCC4F2C5A5}" destId="{B53B2427-6264-4FC3-9C3D-2EDD58FAFDC5}" srcOrd="0" destOrd="0" presId="urn:microsoft.com/office/officeart/2005/8/layout/vList2"/>
    <dgm:cxn modelId="{DB443DCF-92B2-450E-A497-467875B8C069}" type="presOf" srcId="{CE70BCE6-3E52-450A-BD9E-9634EF6D2523}" destId="{7BF1314A-D64F-4D81-8941-1AE3AD818474}" srcOrd="0" destOrd="0" presId="urn:microsoft.com/office/officeart/2005/8/layout/vList2"/>
    <dgm:cxn modelId="{29C216D9-01C1-43ED-827F-A030F4BF8D1E}" type="presOf" srcId="{F0890D98-D8A1-4621-B08E-E7A68F81530A}" destId="{EFCB8500-6DDC-494A-B9AC-BDA06758E502}" srcOrd="0" destOrd="0" presId="urn:microsoft.com/office/officeart/2005/8/layout/vList2"/>
    <dgm:cxn modelId="{FD1E2CF4-D2E0-497C-9F5E-3287F9792F22}" srcId="{B7EF4D52-D553-46E7-9F28-3D236E129896}" destId="{CE70BCE6-3E52-450A-BD9E-9634EF6D2523}" srcOrd="1" destOrd="0" parTransId="{B174B696-7798-4490-A0E9-6D5A439A8B42}" sibTransId="{6A3DC8A4-AFC3-4C58-A693-C75A3686DD15}"/>
    <dgm:cxn modelId="{C1ACDE45-879C-417D-9F0C-1EE0DB528840}" type="presParOf" srcId="{F9E75063-5BAA-4218-8CC0-B06AE50B780B}" destId="{8ABC4670-F4D8-4B56-8413-4EF83056F9C1}" srcOrd="0" destOrd="0" presId="urn:microsoft.com/office/officeart/2005/8/layout/vList2"/>
    <dgm:cxn modelId="{816FBA64-364F-4032-9121-CFD288254B45}" type="presParOf" srcId="{F9E75063-5BAA-4218-8CC0-B06AE50B780B}" destId="{00C47248-EE23-4A06-9AC7-DB688855A24E}" srcOrd="1" destOrd="0" presId="urn:microsoft.com/office/officeart/2005/8/layout/vList2"/>
    <dgm:cxn modelId="{EF4F3FA0-A0F1-46ED-8006-8C703AEFBFBA}" type="presParOf" srcId="{F9E75063-5BAA-4218-8CC0-B06AE50B780B}" destId="{7BF1314A-D64F-4D81-8941-1AE3AD818474}" srcOrd="2" destOrd="0" presId="urn:microsoft.com/office/officeart/2005/8/layout/vList2"/>
    <dgm:cxn modelId="{432F1B0F-7D74-42BD-B9E6-52BA71F21C49}" type="presParOf" srcId="{F9E75063-5BAA-4218-8CC0-B06AE50B780B}" destId="{EE5B333C-05DF-4ACF-BEAB-B1DEEB8440AA}" srcOrd="3" destOrd="0" presId="urn:microsoft.com/office/officeart/2005/8/layout/vList2"/>
    <dgm:cxn modelId="{D77F6FEE-B2DC-4D42-A29F-CA16C989BCB3}" type="presParOf" srcId="{F9E75063-5BAA-4218-8CC0-B06AE50B780B}" destId="{B53B2427-6264-4FC3-9C3D-2EDD58FAFDC5}" srcOrd="4" destOrd="0" presId="urn:microsoft.com/office/officeart/2005/8/layout/vList2"/>
    <dgm:cxn modelId="{FF5685F8-197D-4E96-AB43-B0DC3483057C}" type="presParOf" srcId="{F9E75063-5BAA-4218-8CC0-B06AE50B780B}" destId="{5C29F576-7DB5-420C-9356-610BE3F4983D}" srcOrd="5" destOrd="0" presId="urn:microsoft.com/office/officeart/2005/8/layout/vList2"/>
    <dgm:cxn modelId="{BECB4D00-068E-4C22-9E55-7F0B60D5C3E6}" type="presParOf" srcId="{F9E75063-5BAA-4218-8CC0-B06AE50B780B}" destId="{EFCB8500-6DDC-494A-B9AC-BDA06758E50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F7F3CB-11F5-4461-A304-952EEBBC3AE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C8B46E9-D829-4066-8C20-60375BDF5FB6}">
      <dgm:prSet/>
      <dgm:spPr/>
      <dgm:t>
        <a:bodyPr/>
        <a:lstStyle/>
        <a:p>
          <a:r>
            <a:rPr lang="pt-BR" b="0" i="0"/>
            <a:t>• Modalidade Obrigatória: Pagamento direto ao fornecedor ou reembolso ao candidato.</a:t>
          </a:r>
          <a:endParaRPr lang="en-US"/>
        </a:p>
      </dgm:t>
    </dgm:pt>
    <dgm:pt modelId="{48CCDF22-A550-477F-ACC2-F105FE47113D}" type="parTrans" cxnId="{3FD8CCCF-FF6B-4E04-8713-FE14AEE57047}">
      <dgm:prSet/>
      <dgm:spPr/>
      <dgm:t>
        <a:bodyPr/>
        <a:lstStyle/>
        <a:p>
          <a:endParaRPr lang="en-US"/>
        </a:p>
      </dgm:t>
    </dgm:pt>
    <dgm:pt modelId="{290D39EC-7118-4B12-AA64-8CC215C34173}" type="sibTrans" cxnId="{3FD8CCCF-FF6B-4E04-8713-FE14AEE57047}">
      <dgm:prSet/>
      <dgm:spPr/>
      <dgm:t>
        <a:bodyPr/>
        <a:lstStyle/>
        <a:p>
          <a:endParaRPr lang="en-US"/>
        </a:p>
      </dgm:t>
    </dgm:pt>
    <dgm:pt modelId="{E09BC5C5-D4F4-4CDD-9910-7C6DCDCBDBFA}">
      <dgm:prSet/>
      <dgm:spPr/>
      <dgm:t>
        <a:bodyPr/>
        <a:lstStyle/>
        <a:p>
          <a:r>
            <a:rPr lang="pt-BR" b="0" i="0" dirty="0"/>
            <a:t>• Exigência Fundamental: Comprovantes fiscais válidos.</a:t>
          </a:r>
          <a:endParaRPr lang="en-US" dirty="0"/>
        </a:p>
      </dgm:t>
    </dgm:pt>
    <dgm:pt modelId="{2349761D-4609-4E62-8C80-4AA9586C34BB}" type="parTrans" cxnId="{33A728D8-848D-4C5B-B4CC-3EE8F13095E8}">
      <dgm:prSet/>
      <dgm:spPr/>
      <dgm:t>
        <a:bodyPr/>
        <a:lstStyle/>
        <a:p>
          <a:endParaRPr lang="en-US"/>
        </a:p>
      </dgm:t>
    </dgm:pt>
    <dgm:pt modelId="{0705EBC8-6AC0-4F32-8CEB-BB5110864A5E}" type="sibTrans" cxnId="{33A728D8-848D-4C5B-B4CC-3EE8F13095E8}">
      <dgm:prSet/>
      <dgm:spPr/>
      <dgm:t>
        <a:bodyPr/>
        <a:lstStyle/>
        <a:p>
          <a:endParaRPr lang="en-US"/>
        </a:p>
      </dgm:t>
    </dgm:pt>
    <dgm:pt modelId="{870155C2-C009-42D0-BF2D-D629C7EBE357}">
      <dgm:prSet/>
      <dgm:spPr/>
      <dgm:t>
        <a:bodyPr/>
        <a:lstStyle/>
        <a:p>
          <a:r>
            <a:rPr lang="pt-BR" b="0" i="0"/>
            <a:t>• Documentação Idônea: Notas fiscais, faturas e recibos detalhados.</a:t>
          </a:r>
          <a:endParaRPr lang="en-US"/>
        </a:p>
      </dgm:t>
    </dgm:pt>
    <dgm:pt modelId="{9D5FCD1F-3E6F-484D-BA7E-80D978BF9F7F}" type="parTrans" cxnId="{EFE16656-19D3-4C19-B984-0EE02D482FBE}">
      <dgm:prSet/>
      <dgm:spPr/>
      <dgm:t>
        <a:bodyPr/>
        <a:lstStyle/>
        <a:p>
          <a:endParaRPr lang="en-US"/>
        </a:p>
      </dgm:t>
    </dgm:pt>
    <dgm:pt modelId="{1A17296D-51CB-46F3-ADBC-6F87C81D992C}" type="sibTrans" cxnId="{EFE16656-19D3-4C19-B984-0EE02D482FBE}">
      <dgm:prSet/>
      <dgm:spPr/>
      <dgm:t>
        <a:bodyPr/>
        <a:lstStyle/>
        <a:p>
          <a:endParaRPr lang="en-US"/>
        </a:p>
      </dgm:t>
    </dgm:pt>
    <dgm:pt modelId="{EFE7A385-D0B9-41B0-87B3-848C796EB6F3}" type="pres">
      <dgm:prSet presAssocID="{01F7F3CB-11F5-4461-A304-952EEBBC3AE4}" presName="linear" presStyleCnt="0">
        <dgm:presLayoutVars>
          <dgm:animLvl val="lvl"/>
          <dgm:resizeHandles val="exact"/>
        </dgm:presLayoutVars>
      </dgm:prSet>
      <dgm:spPr/>
    </dgm:pt>
    <dgm:pt modelId="{9CF134D1-1556-4816-9A62-429BEEA656F3}" type="pres">
      <dgm:prSet presAssocID="{2C8B46E9-D829-4066-8C20-60375BDF5FB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F17A08C-1358-43BC-88D4-3B7923A69D06}" type="pres">
      <dgm:prSet presAssocID="{290D39EC-7118-4B12-AA64-8CC215C34173}" presName="spacer" presStyleCnt="0"/>
      <dgm:spPr/>
    </dgm:pt>
    <dgm:pt modelId="{A1B5F457-93BC-4DD7-BD68-153C122C726E}" type="pres">
      <dgm:prSet presAssocID="{E09BC5C5-D4F4-4CDD-9910-7C6DCDCBDBF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E921324-E4F0-4475-9BE5-112C58FC2630}" type="pres">
      <dgm:prSet presAssocID="{0705EBC8-6AC0-4F32-8CEB-BB5110864A5E}" presName="spacer" presStyleCnt="0"/>
      <dgm:spPr/>
    </dgm:pt>
    <dgm:pt modelId="{74BF1122-EC60-4953-B28A-E2CF8330D4D9}" type="pres">
      <dgm:prSet presAssocID="{870155C2-C009-42D0-BF2D-D629C7EBE35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885850E-CC49-49C4-82E2-22B73A511633}" type="presOf" srcId="{870155C2-C009-42D0-BF2D-D629C7EBE357}" destId="{74BF1122-EC60-4953-B28A-E2CF8330D4D9}" srcOrd="0" destOrd="0" presId="urn:microsoft.com/office/officeart/2005/8/layout/vList2"/>
    <dgm:cxn modelId="{558D0F24-3212-444A-88B4-E082FF2907F2}" type="presOf" srcId="{2C8B46E9-D829-4066-8C20-60375BDF5FB6}" destId="{9CF134D1-1556-4816-9A62-429BEEA656F3}" srcOrd="0" destOrd="0" presId="urn:microsoft.com/office/officeart/2005/8/layout/vList2"/>
    <dgm:cxn modelId="{EFE16656-19D3-4C19-B984-0EE02D482FBE}" srcId="{01F7F3CB-11F5-4461-A304-952EEBBC3AE4}" destId="{870155C2-C009-42D0-BF2D-D629C7EBE357}" srcOrd="2" destOrd="0" parTransId="{9D5FCD1F-3E6F-484D-BA7E-80D978BF9F7F}" sibTransId="{1A17296D-51CB-46F3-ADBC-6F87C81D992C}"/>
    <dgm:cxn modelId="{2043259E-9E14-4EC8-B15A-5AEFADF73267}" type="presOf" srcId="{E09BC5C5-D4F4-4CDD-9910-7C6DCDCBDBFA}" destId="{A1B5F457-93BC-4DD7-BD68-153C122C726E}" srcOrd="0" destOrd="0" presId="urn:microsoft.com/office/officeart/2005/8/layout/vList2"/>
    <dgm:cxn modelId="{4B697BA2-6B15-405A-A00D-BE401D2FE176}" type="presOf" srcId="{01F7F3CB-11F5-4461-A304-952EEBBC3AE4}" destId="{EFE7A385-D0B9-41B0-87B3-848C796EB6F3}" srcOrd="0" destOrd="0" presId="urn:microsoft.com/office/officeart/2005/8/layout/vList2"/>
    <dgm:cxn modelId="{3FD8CCCF-FF6B-4E04-8713-FE14AEE57047}" srcId="{01F7F3CB-11F5-4461-A304-952EEBBC3AE4}" destId="{2C8B46E9-D829-4066-8C20-60375BDF5FB6}" srcOrd="0" destOrd="0" parTransId="{48CCDF22-A550-477F-ACC2-F105FE47113D}" sibTransId="{290D39EC-7118-4B12-AA64-8CC215C34173}"/>
    <dgm:cxn modelId="{33A728D8-848D-4C5B-B4CC-3EE8F13095E8}" srcId="{01F7F3CB-11F5-4461-A304-952EEBBC3AE4}" destId="{E09BC5C5-D4F4-4CDD-9910-7C6DCDCBDBFA}" srcOrd="1" destOrd="0" parTransId="{2349761D-4609-4E62-8C80-4AA9586C34BB}" sibTransId="{0705EBC8-6AC0-4F32-8CEB-BB5110864A5E}"/>
    <dgm:cxn modelId="{BF5B8EBD-AE02-4325-868D-84D8B2D45427}" type="presParOf" srcId="{EFE7A385-D0B9-41B0-87B3-848C796EB6F3}" destId="{9CF134D1-1556-4816-9A62-429BEEA656F3}" srcOrd="0" destOrd="0" presId="urn:microsoft.com/office/officeart/2005/8/layout/vList2"/>
    <dgm:cxn modelId="{479E4C85-9E11-4B91-9C9F-C31E13A1844C}" type="presParOf" srcId="{EFE7A385-D0B9-41B0-87B3-848C796EB6F3}" destId="{BF17A08C-1358-43BC-88D4-3B7923A69D06}" srcOrd="1" destOrd="0" presId="urn:microsoft.com/office/officeart/2005/8/layout/vList2"/>
    <dgm:cxn modelId="{80B48242-06F8-401E-A967-2A6C05523474}" type="presParOf" srcId="{EFE7A385-D0B9-41B0-87B3-848C796EB6F3}" destId="{A1B5F457-93BC-4DD7-BD68-153C122C726E}" srcOrd="2" destOrd="0" presId="urn:microsoft.com/office/officeart/2005/8/layout/vList2"/>
    <dgm:cxn modelId="{E1C32AB6-9610-430C-B2C2-03BC0C2F5A7B}" type="presParOf" srcId="{EFE7A385-D0B9-41B0-87B3-848C796EB6F3}" destId="{2E921324-E4F0-4475-9BE5-112C58FC2630}" srcOrd="3" destOrd="0" presId="urn:microsoft.com/office/officeart/2005/8/layout/vList2"/>
    <dgm:cxn modelId="{7932FA72-1F62-4F24-BA14-DADF39B560DF}" type="presParOf" srcId="{EFE7A385-D0B9-41B0-87B3-848C796EB6F3}" destId="{74BF1122-EC60-4953-B28A-E2CF8330D4D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1DFC440-A729-4787-8E28-A3D6AF0FAFE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1C43F30-7099-4A20-9566-DF0DE17A7B59}">
      <dgm:prSet/>
      <dgm:spPr/>
      <dgm:t>
        <a:bodyPr/>
        <a:lstStyle/>
        <a:p>
          <a:r>
            <a:rPr lang="en-US" b="0" i="0"/>
            <a:t>• Regra Preferencial: Notas fiscais em nome do Sindireceita (CNPJ: 37.116.985/0001-25).</a:t>
          </a:r>
          <a:endParaRPr lang="en-US"/>
        </a:p>
      </dgm:t>
    </dgm:pt>
    <dgm:pt modelId="{620C8EF7-43C8-47AA-A336-885067612DE4}" type="parTrans" cxnId="{F0FD0F02-4FE5-4AD1-8549-AF748637E451}">
      <dgm:prSet/>
      <dgm:spPr/>
      <dgm:t>
        <a:bodyPr/>
        <a:lstStyle/>
        <a:p>
          <a:endParaRPr lang="en-US"/>
        </a:p>
      </dgm:t>
    </dgm:pt>
    <dgm:pt modelId="{75023E83-BE3A-4ABA-8B82-958C5635A97E}" type="sibTrans" cxnId="{F0FD0F02-4FE5-4AD1-8549-AF748637E451}">
      <dgm:prSet/>
      <dgm:spPr/>
      <dgm:t>
        <a:bodyPr/>
        <a:lstStyle/>
        <a:p>
          <a:endParaRPr lang="en-US"/>
        </a:p>
      </dgm:t>
    </dgm:pt>
    <dgm:pt modelId="{6F203DBB-0002-4695-8D4D-BAB47D14EB88}">
      <dgm:prSet/>
      <dgm:spPr/>
      <dgm:t>
        <a:bodyPr/>
        <a:lstStyle/>
        <a:p>
          <a:r>
            <a:rPr lang="en-US" b="0" i="0"/>
            <a:t>• Regra de Exceção: Quando em nome de candidato, deve vir com pedido formal de reembolso da chapa.</a:t>
          </a:r>
          <a:endParaRPr lang="en-US"/>
        </a:p>
      </dgm:t>
    </dgm:pt>
    <dgm:pt modelId="{3713C8FD-A06A-4561-8338-02D057740181}" type="parTrans" cxnId="{66EE1E1B-AE7A-4C00-896C-4BE550358967}">
      <dgm:prSet/>
      <dgm:spPr/>
      <dgm:t>
        <a:bodyPr/>
        <a:lstStyle/>
        <a:p>
          <a:endParaRPr lang="en-US"/>
        </a:p>
      </dgm:t>
    </dgm:pt>
    <dgm:pt modelId="{1E1A886A-23B3-487E-BA16-EC05E7831103}" type="sibTrans" cxnId="{66EE1E1B-AE7A-4C00-896C-4BE550358967}">
      <dgm:prSet/>
      <dgm:spPr/>
      <dgm:t>
        <a:bodyPr/>
        <a:lstStyle/>
        <a:p>
          <a:endParaRPr lang="en-US"/>
        </a:p>
      </dgm:t>
    </dgm:pt>
    <dgm:pt modelId="{E359E657-2E58-4595-9836-3839BEBC3786}" type="pres">
      <dgm:prSet presAssocID="{E1DFC440-A729-4787-8E28-A3D6AF0FAFE8}" presName="root" presStyleCnt="0">
        <dgm:presLayoutVars>
          <dgm:dir/>
          <dgm:resizeHandles val="exact"/>
        </dgm:presLayoutVars>
      </dgm:prSet>
      <dgm:spPr/>
    </dgm:pt>
    <dgm:pt modelId="{03323FC3-A8D3-4296-82A4-1B35AE7FB0DB}" type="pres">
      <dgm:prSet presAssocID="{B1C43F30-7099-4A20-9566-DF0DE17A7B59}" presName="compNode" presStyleCnt="0"/>
      <dgm:spPr/>
    </dgm:pt>
    <dgm:pt modelId="{15BC41CD-CAFE-4C90-B75A-6D658FDB6AEE}" type="pres">
      <dgm:prSet presAssocID="{B1C43F30-7099-4A20-9566-DF0DE17A7B59}" presName="bgRect" presStyleLbl="bgShp" presStyleIdx="0" presStyleCnt="2"/>
      <dgm:spPr/>
    </dgm:pt>
    <dgm:pt modelId="{5C23DF28-F470-41EE-A171-7B001729D880}" type="pres">
      <dgm:prSet presAssocID="{B1C43F30-7099-4A20-9566-DF0DE17A7B59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co"/>
        </a:ext>
      </dgm:extLst>
    </dgm:pt>
    <dgm:pt modelId="{C7599731-56C3-4558-94F9-2FA6EF2AB7CD}" type="pres">
      <dgm:prSet presAssocID="{B1C43F30-7099-4A20-9566-DF0DE17A7B59}" presName="spaceRect" presStyleCnt="0"/>
      <dgm:spPr/>
    </dgm:pt>
    <dgm:pt modelId="{11199FE3-C15D-4401-A029-31930CBC9B16}" type="pres">
      <dgm:prSet presAssocID="{B1C43F30-7099-4A20-9566-DF0DE17A7B59}" presName="parTx" presStyleLbl="revTx" presStyleIdx="0" presStyleCnt="2">
        <dgm:presLayoutVars>
          <dgm:chMax val="0"/>
          <dgm:chPref val="0"/>
        </dgm:presLayoutVars>
      </dgm:prSet>
      <dgm:spPr/>
    </dgm:pt>
    <dgm:pt modelId="{B1C11D74-B630-4F9B-871B-07750C6FCAFB}" type="pres">
      <dgm:prSet presAssocID="{75023E83-BE3A-4ABA-8B82-958C5635A97E}" presName="sibTrans" presStyleCnt="0"/>
      <dgm:spPr/>
    </dgm:pt>
    <dgm:pt modelId="{E3D594A6-EFE1-40B9-8A08-A181155DFFA3}" type="pres">
      <dgm:prSet presAssocID="{6F203DBB-0002-4695-8D4D-BAB47D14EB88}" presName="compNode" presStyleCnt="0"/>
      <dgm:spPr/>
    </dgm:pt>
    <dgm:pt modelId="{39CE2303-83F2-4312-98AB-389E3FCEB642}" type="pres">
      <dgm:prSet presAssocID="{6F203DBB-0002-4695-8D4D-BAB47D14EB88}" presName="bgRect" presStyleLbl="bgShp" presStyleIdx="1" presStyleCnt="2"/>
      <dgm:spPr/>
    </dgm:pt>
    <dgm:pt modelId="{A98C24FB-EB02-4213-B163-3AB38EEA105B}" type="pres">
      <dgm:prSet presAssocID="{6F203DBB-0002-4695-8D4D-BAB47D14EB8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75D86408-37C7-4D63-8BDC-94C11D377388}" type="pres">
      <dgm:prSet presAssocID="{6F203DBB-0002-4695-8D4D-BAB47D14EB88}" presName="spaceRect" presStyleCnt="0"/>
      <dgm:spPr/>
    </dgm:pt>
    <dgm:pt modelId="{F7F4E7B0-CD15-4126-AD23-14857FE2CBC4}" type="pres">
      <dgm:prSet presAssocID="{6F203DBB-0002-4695-8D4D-BAB47D14EB88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F0FD0F02-4FE5-4AD1-8549-AF748637E451}" srcId="{E1DFC440-A729-4787-8E28-A3D6AF0FAFE8}" destId="{B1C43F30-7099-4A20-9566-DF0DE17A7B59}" srcOrd="0" destOrd="0" parTransId="{620C8EF7-43C8-47AA-A336-885067612DE4}" sibTransId="{75023E83-BE3A-4ABA-8B82-958C5635A97E}"/>
    <dgm:cxn modelId="{66EE1E1B-AE7A-4C00-896C-4BE550358967}" srcId="{E1DFC440-A729-4787-8E28-A3D6AF0FAFE8}" destId="{6F203DBB-0002-4695-8D4D-BAB47D14EB88}" srcOrd="1" destOrd="0" parTransId="{3713C8FD-A06A-4561-8338-02D057740181}" sibTransId="{1E1A886A-23B3-487E-BA16-EC05E7831103}"/>
    <dgm:cxn modelId="{3B31B59C-D426-4A08-A14D-65F698071A3F}" type="presOf" srcId="{B1C43F30-7099-4A20-9566-DF0DE17A7B59}" destId="{11199FE3-C15D-4401-A029-31930CBC9B16}" srcOrd="0" destOrd="0" presId="urn:microsoft.com/office/officeart/2018/2/layout/IconVerticalSolidList"/>
    <dgm:cxn modelId="{A8AE54C2-F515-477C-8EA2-2ABFC1AA74B8}" type="presOf" srcId="{E1DFC440-A729-4787-8E28-A3D6AF0FAFE8}" destId="{E359E657-2E58-4595-9836-3839BEBC3786}" srcOrd="0" destOrd="0" presId="urn:microsoft.com/office/officeart/2018/2/layout/IconVerticalSolidList"/>
    <dgm:cxn modelId="{4AD56EF2-B85C-4B9E-B249-17997E36961F}" type="presOf" srcId="{6F203DBB-0002-4695-8D4D-BAB47D14EB88}" destId="{F7F4E7B0-CD15-4126-AD23-14857FE2CBC4}" srcOrd="0" destOrd="0" presId="urn:microsoft.com/office/officeart/2018/2/layout/IconVerticalSolidList"/>
    <dgm:cxn modelId="{C734508D-B56A-4355-B316-ED4EE5749E25}" type="presParOf" srcId="{E359E657-2E58-4595-9836-3839BEBC3786}" destId="{03323FC3-A8D3-4296-82A4-1B35AE7FB0DB}" srcOrd="0" destOrd="0" presId="urn:microsoft.com/office/officeart/2018/2/layout/IconVerticalSolidList"/>
    <dgm:cxn modelId="{5B42A13C-A4C2-47F1-9B4E-DC22C7C48084}" type="presParOf" srcId="{03323FC3-A8D3-4296-82A4-1B35AE7FB0DB}" destId="{15BC41CD-CAFE-4C90-B75A-6D658FDB6AEE}" srcOrd="0" destOrd="0" presId="urn:microsoft.com/office/officeart/2018/2/layout/IconVerticalSolidList"/>
    <dgm:cxn modelId="{C5D24A7D-54F2-48F3-AB9F-251907CC2B17}" type="presParOf" srcId="{03323FC3-A8D3-4296-82A4-1B35AE7FB0DB}" destId="{5C23DF28-F470-41EE-A171-7B001729D880}" srcOrd="1" destOrd="0" presId="urn:microsoft.com/office/officeart/2018/2/layout/IconVerticalSolidList"/>
    <dgm:cxn modelId="{FC6037B7-36E6-45D2-ADD7-6063CFD84C11}" type="presParOf" srcId="{03323FC3-A8D3-4296-82A4-1B35AE7FB0DB}" destId="{C7599731-56C3-4558-94F9-2FA6EF2AB7CD}" srcOrd="2" destOrd="0" presId="urn:microsoft.com/office/officeart/2018/2/layout/IconVerticalSolidList"/>
    <dgm:cxn modelId="{32F65F8E-4BD6-45EA-9FA5-FBB04D0FC90C}" type="presParOf" srcId="{03323FC3-A8D3-4296-82A4-1B35AE7FB0DB}" destId="{11199FE3-C15D-4401-A029-31930CBC9B16}" srcOrd="3" destOrd="0" presId="urn:microsoft.com/office/officeart/2018/2/layout/IconVerticalSolidList"/>
    <dgm:cxn modelId="{D0094DCF-5E5C-486C-81AE-EF1A30C2B339}" type="presParOf" srcId="{E359E657-2E58-4595-9836-3839BEBC3786}" destId="{B1C11D74-B630-4F9B-871B-07750C6FCAFB}" srcOrd="1" destOrd="0" presId="urn:microsoft.com/office/officeart/2018/2/layout/IconVerticalSolidList"/>
    <dgm:cxn modelId="{CE3517E6-B927-4EDE-A715-C3869154EE76}" type="presParOf" srcId="{E359E657-2E58-4595-9836-3839BEBC3786}" destId="{E3D594A6-EFE1-40B9-8A08-A181155DFFA3}" srcOrd="2" destOrd="0" presId="urn:microsoft.com/office/officeart/2018/2/layout/IconVerticalSolidList"/>
    <dgm:cxn modelId="{228416CD-4806-4884-A36E-881964A31D16}" type="presParOf" srcId="{E3D594A6-EFE1-40B9-8A08-A181155DFFA3}" destId="{39CE2303-83F2-4312-98AB-389E3FCEB642}" srcOrd="0" destOrd="0" presId="urn:microsoft.com/office/officeart/2018/2/layout/IconVerticalSolidList"/>
    <dgm:cxn modelId="{71FB2A68-4CD7-4A25-BF75-672702D710C6}" type="presParOf" srcId="{E3D594A6-EFE1-40B9-8A08-A181155DFFA3}" destId="{A98C24FB-EB02-4213-B163-3AB38EEA105B}" srcOrd="1" destOrd="0" presId="urn:microsoft.com/office/officeart/2018/2/layout/IconVerticalSolidList"/>
    <dgm:cxn modelId="{B5D97A5D-3953-4EDE-87F0-67F884309A25}" type="presParOf" srcId="{E3D594A6-EFE1-40B9-8A08-A181155DFFA3}" destId="{75D86408-37C7-4D63-8BDC-94C11D377388}" srcOrd="2" destOrd="0" presId="urn:microsoft.com/office/officeart/2018/2/layout/IconVerticalSolidList"/>
    <dgm:cxn modelId="{79A29255-C6A4-48AC-AE5F-23E222D006E4}" type="presParOf" srcId="{E3D594A6-EFE1-40B9-8A08-A181155DFFA3}" destId="{F7F4E7B0-CD15-4126-AD23-14857FE2CBC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E098B9D-A4B6-4784-94BD-A4A1A1C909C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ADC37CA8-1EE8-4B2E-9C93-D1A714DFF613}">
      <dgm:prSet/>
      <dgm:spPr/>
      <dgm:t>
        <a:bodyPr/>
        <a:lstStyle/>
        <a:p>
          <a:r>
            <a:rPr lang="en-US" b="0" i="0" dirty="0"/>
            <a:t>• </a:t>
          </a:r>
          <a:r>
            <a:rPr lang="en-US" b="0" i="0" dirty="0" err="1"/>
            <a:t>Despesas</a:t>
          </a:r>
          <a:r>
            <a:rPr lang="en-US" b="0" i="0" dirty="0"/>
            <a:t> </a:t>
          </a:r>
          <a:r>
            <a:rPr lang="en-US" b="0" i="0" dirty="0" err="1"/>
            <a:t>Permitidas</a:t>
          </a:r>
          <a:r>
            <a:rPr lang="en-US" b="0" i="0" dirty="0"/>
            <a:t>: Transporte, </a:t>
          </a:r>
          <a:r>
            <a:rPr lang="en-US" b="0" i="0" dirty="0" err="1"/>
            <a:t>hospedagem</a:t>
          </a:r>
          <a:r>
            <a:rPr lang="en-US" b="0" i="0" dirty="0"/>
            <a:t> e </a:t>
          </a:r>
          <a:r>
            <a:rPr lang="en-US" b="0" i="0" dirty="0" err="1"/>
            <a:t>alimentação</a:t>
          </a:r>
          <a:r>
            <a:rPr lang="en-US" b="0" i="0" dirty="0"/>
            <a:t>.</a:t>
          </a:r>
          <a:endParaRPr lang="en-US" dirty="0"/>
        </a:p>
      </dgm:t>
    </dgm:pt>
    <dgm:pt modelId="{C2AB71E2-E509-4964-8588-A8DD16CED9B1}" type="parTrans" cxnId="{0DCB1567-81E5-493B-8EB8-90A4C52D0A2A}">
      <dgm:prSet/>
      <dgm:spPr/>
      <dgm:t>
        <a:bodyPr/>
        <a:lstStyle/>
        <a:p>
          <a:endParaRPr lang="en-US"/>
        </a:p>
      </dgm:t>
    </dgm:pt>
    <dgm:pt modelId="{0B5AF8BD-AC61-4247-99EA-02EDDC851C4C}" type="sibTrans" cxnId="{0DCB1567-81E5-493B-8EB8-90A4C52D0A2A}">
      <dgm:prSet/>
      <dgm:spPr/>
      <dgm:t>
        <a:bodyPr/>
        <a:lstStyle/>
        <a:p>
          <a:endParaRPr lang="en-US"/>
        </a:p>
      </dgm:t>
    </dgm:pt>
    <dgm:pt modelId="{BA8B5190-796C-4DF5-B0EF-FF24480BAE98}">
      <dgm:prSet/>
      <dgm:spPr/>
      <dgm:t>
        <a:bodyPr/>
        <a:lstStyle/>
        <a:p>
          <a:r>
            <a:rPr lang="en-US" b="0" i="0"/>
            <a:t>• Condição Única: Devem estar vinculadas a atos de campanha.</a:t>
          </a:r>
          <a:endParaRPr lang="en-US"/>
        </a:p>
      </dgm:t>
    </dgm:pt>
    <dgm:pt modelId="{BC944B5F-C651-4D3F-9CE1-EBC5EB18F7DD}" type="parTrans" cxnId="{28A90271-55A2-48B9-A6E9-64FD8AB908FC}">
      <dgm:prSet/>
      <dgm:spPr/>
      <dgm:t>
        <a:bodyPr/>
        <a:lstStyle/>
        <a:p>
          <a:endParaRPr lang="en-US"/>
        </a:p>
      </dgm:t>
    </dgm:pt>
    <dgm:pt modelId="{DBCA97DC-F173-448B-B04D-CDFF5CC8AF65}" type="sibTrans" cxnId="{28A90271-55A2-48B9-A6E9-64FD8AB908FC}">
      <dgm:prSet/>
      <dgm:spPr/>
      <dgm:t>
        <a:bodyPr/>
        <a:lstStyle/>
        <a:p>
          <a:endParaRPr lang="en-US"/>
        </a:p>
      </dgm:t>
    </dgm:pt>
    <dgm:pt modelId="{7EA420E0-675C-4F68-8986-5E53507743D9}" type="pres">
      <dgm:prSet presAssocID="{5E098B9D-A4B6-4784-94BD-A4A1A1C909CE}" presName="root" presStyleCnt="0">
        <dgm:presLayoutVars>
          <dgm:dir/>
          <dgm:resizeHandles val="exact"/>
        </dgm:presLayoutVars>
      </dgm:prSet>
      <dgm:spPr/>
    </dgm:pt>
    <dgm:pt modelId="{0BF28B1F-6E65-4F48-87B9-8D9C9C49F3AE}" type="pres">
      <dgm:prSet presAssocID="{ADC37CA8-1EE8-4B2E-9C93-D1A714DFF613}" presName="compNode" presStyleCnt="0"/>
      <dgm:spPr/>
    </dgm:pt>
    <dgm:pt modelId="{A2EBE4DE-4337-418D-92B8-224899AB4294}" type="pres">
      <dgm:prSet presAssocID="{ADC37CA8-1EE8-4B2E-9C93-D1A714DFF613}" presName="bgRect" presStyleLbl="bgShp" presStyleIdx="0" presStyleCnt="2"/>
      <dgm:spPr/>
    </dgm:pt>
    <dgm:pt modelId="{8D942F93-9610-427F-815E-3C92296B05CE}" type="pres">
      <dgm:prSet presAssocID="{ADC37CA8-1EE8-4B2E-9C93-D1A714DFF613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Ônibus"/>
        </a:ext>
      </dgm:extLst>
    </dgm:pt>
    <dgm:pt modelId="{6F9A0CD5-AB77-4B6B-B193-0AAC2E4851D5}" type="pres">
      <dgm:prSet presAssocID="{ADC37CA8-1EE8-4B2E-9C93-D1A714DFF613}" presName="spaceRect" presStyleCnt="0"/>
      <dgm:spPr/>
    </dgm:pt>
    <dgm:pt modelId="{93EE2FCC-DE8A-4DFE-BA81-82891C827433}" type="pres">
      <dgm:prSet presAssocID="{ADC37CA8-1EE8-4B2E-9C93-D1A714DFF613}" presName="parTx" presStyleLbl="revTx" presStyleIdx="0" presStyleCnt="2">
        <dgm:presLayoutVars>
          <dgm:chMax val="0"/>
          <dgm:chPref val="0"/>
        </dgm:presLayoutVars>
      </dgm:prSet>
      <dgm:spPr/>
    </dgm:pt>
    <dgm:pt modelId="{986C283C-4798-4AA8-88C4-9481CA11D5C1}" type="pres">
      <dgm:prSet presAssocID="{0B5AF8BD-AC61-4247-99EA-02EDDC851C4C}" presName="sibTrans" presStyleCnt="0"/>
      <dgm:spPr/>
    </dgm:pt>
    <dgm:pt modelId="{8EB7B8EA-CFC7-4142-AA4D-667303BAFAA2}" type="pres">
      <dgm:prSet presAssocID="{BA8B5190-796C-4DF5-B0EF-FF24480BAE98}" presName="compNode" presStyleCnt="0"/>
      <dgm:spPr/>
    </dgm:pt>
    <dgm:pt modelId="{CA215E84-13F9-4F98-93BC-BD7CEADC7570}" type="pres">
      <dgm:prSet presAssocID="{BA8B5190-796C-4DF5-B0EF-FF24480BAE98}" presName="bgRect" presStyleLbl="bgShp" presStyleIdx="1" presStyleCnt="2"/>
      <dgm:spPr/>
    </dgm:pt>
    <dgm:pt modelId="{7DD6977D-CAE4-4C0E-B6D6-3C73AF856E06}" type="pres">
      <dgm:prSet presAssocID="{BA8B5190-796C-4DF5-B0EF-FF24480BAE9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inde"/>
        </a:ext>
      </dgm:extLst>
    </dgm:pt>
    <dgm:pt modelId="{B815825F-6437-45B9-B1AE-70D877F25577}" type="pres">
      <dgm:prSet presAssocID="{BA8B5190-796C-4DF5-B0EF-FF24480BAE98}" presName="spaceRect" presStyleCnt="0"/>
      <dgm:spPr/>
    </dgm:pt>
    <dgm:pt modelId="{3283CFC3-4709-4E67-9F51-E88832B010C9}" type="pres">
      <dgm:prSet presAssocID="{BA8B5190-796C-4DF5-B0EF-FF24480BAE98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F5FC500B-E388-4547-878D-5CE8FE9DC8C6}" type="presOf" srcId="{BA8B5190-796C-4DF5-B0EF-FF24480BAE98}" destId="{3283CFC3-4709-4E67-9F51-E88832B010C9}" srcOrd="0" destOrd="0" presId="urn:microsoft.com/office/officeart/2018/2/layout/IconVerticalSolidList"/>
    <dgm:cxn modelId="{628EBD43-290E-48ED-8423-CD8CA60B37C1}" type="presOf" srcId="{ADC37CA8-1EE8-4B2E-9C93-D1A714DFF613}" destId="{93EE2FCC-DE8A-4DFE-BA81-82891C827433}" srcOrd="0" destOrd="0" presId="urn:microsoft.com/office/officeart/2018/2/layout/IconVerticalSolidList"/>
    <dgm:cxn modelId="{80FC5D46-C8D1-4BBE-8C3F-C71BC33BF659}" type="presOf" srcId="{5E098B9D-A4B6-4784-94BD-A4A1A1C909CE}" destId="{7EA420E0-675C-4F68-8986-5E53507743D9}" srcOrd="0" destOrd="0" presId="urn:microsoft.com/office/officeart/2018/2/layout/IconVerticalSolidList"/>
    <dgm:cxn modelId="{0DCB1567-81E5-493B-8EB8-90A4C52D0A2A}" srcId="{5E098B9D-A4B6-4784-94BD-A4A1A1C909CE}" destId="{ADC37CA8-1EE8-4B2E-9C93-D1A714DFF613}" srcOrd="0" destOrd="0" parTransId="{C2AB71E2-E509-4964-8588-A8DD16CED9B1}" sibTransId="{0B5AF8BD-AC61-4247-99EA-02EDDC851C4C}"/>
    <dgm:cxn modelId="{28A90271-55A2-48B9-A6E9-64FD8AB908FC}" srcId="{5E098B9D-A4B6-4784-94BD-A4A1A1C909CE}" destId="{BA8B5190-796C-4DF5-B0EF-FF24480BAE98}" srcOrd="1" destOrd="0" parTransId="{BC944B5F-C651-4D3F-9CE1-EBC5EB18F7DD}" sibTransId="{DBCA97DC-F173-448B-B04D-CDFF5CC8AF65}"/>
    <dgm:cxn modelId="{79BDF85D-1897-40D7-8CB0-EDA42D02DD8E}" type="presParOf" srcId="{7EA420E0-675C-4F68-8986-5E53507743D9}" destId="{0BF28B1F-6E65-4F48-87B9-8D9C9C49F3AE}" srcOrd="0" destOrd="0" presId="urn:microsoft.com/office/officeart/2018/2/layout/IconVerticalSolidList"/>
    <dgm:cxn modelId="{F4515508-5080-4CE2-83B5-5EC694E7E21C}" type="presParOf" srcId="{0BF28B1F-6E65-4F48-87B9-8D9C9C49F3AE}" destId="{A2EBE4DE-4337-418D-92B8-224899AB4294}" srcOrd="0" destOrd="0" presId="urn:microsoft.com/office/officeart/2018/2/layout/IconVerticalSolidList"/>
    <dgm:cxn modelId="{7639794C-10AC-47FA-B8A9-27C591401586}" type="presParOf" srcId="{0BF28B1F-6E65-4F48-87B9-8D9C9C49F3AE}" destId="{8D942F93-9610-427F-815E-3C92296B05CE}" srcOrd="1" destOrd="0" presId="urn:microsoft.com/office/officeart/2018/2/layout/IconVerticalSolidList"/>
    <dgm:cxn modelId="{ABAC7702-A679-40BF-BA6F-FA45B1CFE167}" type="presParOf" srcId="{0BF28B1F-6E65-4F48-87B9-8D9C9C49F3AE}" destId="{6F9A0CD5-AB77-4B6B-B193-0AAC2E4851D5}" srcOrd="2" destOrd="0" presId="urn:microsoft.com/office/officeart/2018/2/layout/IconVerticalSolidList"/>
    <dgm:cxn modelId="{560FA203-E88D-448C-A121-6600339A60B8}" type="presParOf" srcId="{0BF28B1F-6E65-4F48-87B9-8D9C9C49F3AE}" destId="{93EE2FCC-DE8A-4DFE-BA81-82891C827433}" srcOrd="3" destOrd="0" presId="urn:microsoft.com/office/officeart/2018/2/layout/IconVerticalSolidList"/>
    <dgm:cxn modelId="{D2DC2138-A94A-433C-81B4-0F6AB4F90EDF}" type="presParOf" srcId="{7EA420E0-675C-4F68-8986-5E53507743D9}" destId="{986C283C-4798-4AA8-88C4-9481CA11D5C1}" srcOrd="1" destOrd="0" presId="urn:microsoft.com/office/officeart/2018/2/layout/IconVerticalSolidList"/>
    <dgm:cxn modelId="{075D6309-4CC1-43DC-AB53-546BC55DF930}" type="presParOf" srcId="{7EA420E0-675C-4F68-8986-5E53507743D9}" destId="{8EB7B8EA-CFC7-4142-AA4D-667303BAFAA2}" srcOrd="2" destOrd="0" presId="urn:microsoft.com/office/officeart/2018/2/layout/IconVerticalSolidList"/>
    <dgm:cxn modelId="{EC35DF15-0348-4110-9D59-C8E8C449D899}" type="presParOf" srcId="{8EB7B8EA-CFC7-4142-AA4D-667303BAFAA2}" destId="{CA215E84-13F9-4F98-93BC-BD7CEADC7570}" srcOrd="0" destOrd="0" presId="urn:microsoft.com/office/officeart/2018/2/layout/IconVerticalSolidList"/>
    <dgm:cxn modelId="{C4B9BDAE-3CB3-4DE5-873A-E45B295FEFBD}" type="presParOf" srcId="{8EB7B8EA-CFC7-4142-AA4D-667303BAFAA2}" destId="{7DD6977D-CAE4-4C0E-B6D6-3C73AF856E06}" srcOrd="1" destOrd="0" presId="urn:microsoft.com/office/officeart/2018/2/layout/IconVerticalSolidList"/>
    <dgm:cxn modelId="{7AC92DD3-5772-4947-BC05-EF3BF7B19A04}" type="presParOf" srcId="{8EB7B8EA-CFC7-4142-AA4D-667303BAFAA2}" destId="{B815825F-6437-45B9-B1AE-70D877F25577}" srcOrd="2" destOrd="0" presId="urn:microsoft.com/office/officeart/2018/2/layout/IconVerticalSolidList"/>
    <dgm:cxn modelId="{2B3B1533-3710-4656-90C0-6F06599EFA22}" type="presParOf" srcId="{8EB7B8EA-CFC7-4142-AA4D-667303BAFAA2}" destId="{3283CFC3-4709-4E67-9F51-E88832B010C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E291ABB-2BA5-4DCE-88FC-3AA6EE8295B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EBCAA46-FBB0-47B1-AF9C-E2167892FE03}">
      <dgm:prSet/>
      <dgm:spPr/>
      <dgm:t>
        <a:bodyPr/>
        <a:lstStyle/>
        <a:p>
          <a:r>
            <a:rPr lang="en-US" b="0" i="0"/>
            <a:t>• VEDADO: Pagamento de diárias a candidatos.</a:t>
          </a:r>
          <a:endParaRPr lang="en-US"/>
        </a:p>
      </dgm:t>
    </dgm:pt>
    <dgm:pt modelId="{983F5F60-F565-4550-91BA-2D866BDA7B02}" type="parTrans" cxnId="{66D91B86-B04A-4AC3-86B3-9F5A6EE087DF}">
      <dgm:prSet/>
      <dgm:spPr/>
      <dgm:t>
        <a:bodyPr/>
        <a:lstStyle/>
        <a:p>
          <a:endParaRPr lang="en-US"/>
        </a:p>
      </dgm:t>
    </dgm:pt>
    <dgm:pt modelId="{95DE1F73-AD8F-4334-B3CB-0C96E127F6F1}" type="sibTrans" cxnId="{66D91B86-B04A-4AC3-86B3-9F5A6EE087DF}">
      <dgm:prSet/>
      <dgm:spPr/>
      <dgm:t>
        <a:bodyPr/>
        <a:lstStyle/>
        <a:p>
          <a:endParaRPr lang="en-US"/>
        </a:p>
      </dgm:t>
    </dgm:pt>
    <dgm:pt modelId="{5F97CA18-56FF-497F-91D6-8298DDDEDC36}">
      <dgm:prSet/>
      <dgm:spPr/>
      <dgm:t>
        <a:bodyPr/>
        <a:lstStyle/>
        <a:p>
          <a:r>
            <a:rPr lang="en-US" b="0" i="0"/>
            <a:t>• Justificativa: O mecanismo de diária é incompatível com a exigência de comprovação documental detalhada.</a:t>
          </a:r>
          <a:endParaRPr lang="en-US"/>
        </a:p>
      </dgm:t>
    </dgm:pt>
    <dgm:pt modelId="{E674BD39-C9B3-4799-BE5B-7EC7EA1E1E2F}" type="parTrans" cxnId="{0B7F110C-E185-4E15-9A4D-2A9B5434CDD6}">
      <dgm:prSet/>
      <dgm:spPr/>
      <dgm:t>
        <a:bodyPr/>
        <a:lstStyle/>
        <a:p>
          <a:endParaRPr lang="en-US"/>
        </a:p>
      </dgm:t>
    </dgm:pt>
    <dgm:pt modelId="{53C09B9F-B982-44AF-B1FD-01A2F832752D}" type="sibTrans" cxnId="{0B7F110C-E185-4E15-9A4D-2A9B5434CDD6}">
      <dgm:prSet/>
      <dgm:spPr/>
      <dgm:t>
        <a:bodyPr/>
        <a:lstStyle/>
        <a:p>
          <a:endParaRPr lang="en-US"/>
        </a:p>
      </dgm:t>
    </dgm:pt>
    <dgm:pt modelId="{4458CE47-58BC-4E9A-862A-2BDB8F2A9171}" type="pres">
      <dgm:prSet presAssocID="{8E291ABB-2BA5-4DCE-88FC-3AA6EE8295B3}" presName="root" presStyleCnt="0">
        <dgm:presLayoutVars>
          <dgm:dir/>
          <dgm:resizeHandles val="exact"/>
        </dgm:presLayoutVars>
      </dgm:prSet>
      <dgm:spPr/>
    </dgm:pt>
    <dgm:pt modelId="{DD2C1E17-F540-4BE4-BB37-C1105D8A4E52}" type="pres">
      <dgm:prSet presAssocID="{2EBCAA46-FBB0-47B1-AF9C-E2167892FE03}" presName="compNode" presStyleCnt="0"/>
      <dgm:spPr/>
    </dgm:pt>
    <dgm:pt modelId="{49927741-E37B-4680-8449-3E90B517FC36}" type="pres">
      <dgm:prSet presAssocID="{2EBCAA46-FBB0-47B1-AF9C-E2167892FE03}" presName="bgRect" presStyleLbl="bgShp" presStyleIdx="0" presStyleCnt="2"/>
      <dgm:spPr/>
    </dgm:pt>
    <dgm:pt modelId="{5C335B83-E8FA-4924-929F-2BF83415323E}" type="pres">
      <dgm:prSet presAssocID="{2EBCAA46-FBB0-47B1-AF9C-E2167892FE03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65F8F1A6-6A8B-4AF5-9AA8-DDD7BAC3172E}" type="pres">
      <dgm:prSet presAssocID="{2EBCAA46-FBB0-47B1-AF9C-E2167892FE03}" presName="spaceRect" presStyleCnt="0"/>
      <dgm:spPr/>
    </dgm:pt>
    <dgm:pt modelId="{B6191E91-D32C-4D6F-9875-BE0ED1AE10DE}" type="pres">
      <dgm:prSet presAssocID="{2EBCAA46-FBB0-47B1-AF9C-E2167892FE03}" presName="parTx" presStyleLbl="revTx" presStyleIdx="0" presStyleCnt="2">
        <dgm:presLayoutVars>
          <dgm:chMax val="0"/>
          <dgm:chPref val="0"/>
        </dgm:presLayoutVars>
      </dgm:prSet>
      <dgm:spPr/>
    </dgm:pt>
    <dgm:pt modelId="{AA155580-BD58-4AC5-9952-43A2CFDFD96F}" type="pres">
      <dgm:prSet presAssocID="{95DE1F73-AD8F-4334-B3CB-0C96E127F6F1}" presName="sibTrans" presStyleCnt="0"/>
      <dgm:spPr/>
    </dgm:pt>
    <dgm:pt modelId="{A5920EC9-E479-4E36-BD09-230A99E3A4D2}" type="pres">
      <dgm:prSet presAssocID="{5F97CA18-56FF-497F-91D6-8298DDDEDC36}" presName="compNode" presStyleCnt="0"/>
      <dgm:spPr/>
    </dgm:pt>
    <dgm:pt modelId="{94FDE658-A739-4AF9-97AD-E44F733248F3}" type="pres">
      <dgm:prSet presAssocID="{5F97CA18-56FF-497F-91D6-8298DDDEDC36}" presName="bgRect" presStyleLbl="bgShp" presStyleIdx="1" presStyleCnt="2"/>
      <dgm:spPr/>
    </dgm:pt>
    <dgm:pt modelId="{F28D7841-460A-4F0C-9168-59C0CBFA912C}" type="pres">
      <dgm:prSet presAssocID="{5F97CA18-56FF-497F-91D6-8298DDDEDC36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ante"/>
        </a:ext>
      </dgm:extLst>
    </dgm:pt>
    <dgm:pt modelId="{F141373C-FD2D-4A09-8090-3E6E53960DE1}" type="pres">
      <dgm:prSet presAssocID="{5F97CA18-56FF-497F-91D6-8298DDDEDC36}" presName="spaceRect" presStyleCnt="0"/>
      <dgm:spPr/>
    </dgm:pt>
    <dgm:pt modelId="{A7C4E723-F48A-43EE-8089-7F2D9A0FFB61}" type="pres">
      <dgm:prSet presAssocID="{5F97CA18-56FF-497F-91D6-8298DDDEDC36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0B7F110C-E185-4E15-9A4D-2A9B5434CDD6}" srcId="{8E291ABB-2BA5-4DCE-88FC-3AA6EE8295B3}" destId="{5F97CA18-56FF-497F-91D6-8298DDDEDC36}" srcOrd="1" destOrd="0" parTransId="{E674BD39-C9B3-4799-BE5B-7EC7EA1E1E2F}" sibTransId="{53C09B9F-B982-44AF-B1FD-01A2F832752D}"/>
    <dgm:cxn modelId="{66D91B86-B04A-4AC3-86B3-9F5A6EE087DF}" srcId="{8E291ABB-2BA5-4DCE-88FC-3AA6EE8295B3}" destId="{2EBCAA46-FBB0-47B1-AF9C-E2167892FE03}" srcOrd="0" destOrd="0" parTransId="{983F5F60-F565-4550-91BA-2D866BDA7B02}" sibTransId="{95DE1F73-AD8F-4334-B3CB-0C96E127F6F1}"/>
    <dgm:cxn modelId="{E4A7E98C-F80A-408B-927F-8A41688615C8}" type="presOf" srcId="{2EBCAA46-FBB0-47B1-AF9C-E2167892FE03}" destId="{B6191E91-D32C-4D6F-9875-BE0ED1AE10DE}" srcOrd="0" destOrd="0" presId="urn:microsoft.com/office/officeart/2018/2/layout/IconVerticalSolidList"/>
    <dgm:cxn modelId="{297957C3-A826-4CCA-A59E-EBF54B52BE5F}" type="presOf" srcId="{8E291ABB-2BA5-4DCE-88FC-3AA6EE8295B3}" destId="{4458CE47-58BC-4E9A-862A-2BDB8F2A9171}" srcOrd="0" destOrd="0" presId="urn:microsoft.com/office/officeart/2018/2/layout/IconVerticalSolidList"/>
    <dgm:cxn modelId="{0DE23DEB-FE6F-4DE8-9670-F62980F33101}" type="presOf" srcId="{5F97CA18-56FF-497F-91D6-8298DDDEDC36}" destId="{A7C4E723-F48A-43EE-8089-7F2D9A0FFB61}" srcOrd="0" destOrd="0" presId="urn:microsoft.com/office/officeart/2018/2/layout/IconVerticalSolidList"/>
    <dgm:cxn modelId="{D6402891-3CC7-4FEF-A334-AAE34A5ED8CE}" type="presParOf" srcId="{4458CE47-58BC-4E9A-862A-2BDB8F2A9171}" destId="{DD2C1E17-F540-4BE4-BB37-C1105D8A4E52}" srcOrd="0" destOrd="0" presId="urn:microsoft.com/office/officeart/2018/2/layout/IconVerticalSolidList"/>
    <dgm:cxn modelId="{AB34D351-B908-41CD-AB26-251F64C914D8}" type="presParOf" srcId="{DD2C1E17-F540-4BE4-BB37-C1105D8A4E52}" destId="{49927741-E37B-4680-8449-3E90B517FC36}" srcOrd="0" destOrd="0" presId="urn:microsoft.com/office/officeart/2018/2/layout/IconVerticalSolidList"/>
    <dgm:cxn modelId="{084DCADD-9EDF-4832-8979-7B05F3073C85}" type="presParOf" srcId="{DD2C1E17-F540-4BE4-BB37-C1105D8A4E52}" destId="{5C335B83-E8FA-4924-929F-2BF83415323E}" srcOrd="1" destOrd="0" presId="urn:microsoft.com/office/officeart/2018/2/layout/IconVerticalSolidList"/>
    <dgm:cxn modelId="{460BB55E-2778-4E59-8419-E82DB72CC3E4}" type="presParOf" srcId="{DD2C1E17-F540-4BE4-BB37-C1105D8A4E52}" destId="{65F8F1A6-6A8B-4AF5-9AA8-DDD7BAC3172E}" srcOrd="2" destOrd="0" presId="urn:microsoft.com/office/officeart/2018/2/layout/IconVerticalSolidList"/>
    <dgm:cxn modelId="{1738D3A1-D4BC-4D22-998F-B4CE906DA13E}" type="presParOf" srcId="{DD2C1E17-F540-4BE4-BB37-C1105D8A4E52}" destId="{B6191E91-D32C-4D6F-9875-BE0ED1AE10DE}" srcOrd="3" destOrd="0" presId="urn:microsoft.com/office/officeart/2018/2/layout/IconVerticalSolidList"/>
    <dgm:cxn modelId="{EABE1B4E-EE0C-4CDB-ABE7-59936B693BFD}" type="presParOf" srcId="{4458CE47-58BC-4E9A-862A-2BDB8F2A9171}" destId="{AA155580-BD58-4AC5-9952-43A2CFDFD96F}" srcOrd="1" destOrd="0" presId="urn:microsoft.com/office/officeart/2018/2/layout/IconVerticalSolidList"/>
    <dgm:cxn modelId="{5933FF0A-94F3-49C2-A68E-0D4CAE3D73B1}" type="presParOf" srcId="{4458CE47-58BC-4E9A-862A-2BDB8F2A9171}" destId="{A5920EC9-E479-4E36-BD09-230A99E3A4D2}" srcOrd="2" destOrd="0" presId="urn:microsoft.com/office/officeart/2018/2/layout/IconVerticalSolidList"/>
    <dgm:cxn modelId="{5D9016F5-971A-4390-920F-6379C66B46A6}" type="presParOf" srcId="{A5920EC9-E479-4E36-BD09-230A99E3A4D2}" destId="{94FDE658-A739-4AF9-97AD-E44F733248F3}" srcOrd="0" destOrd="0" presId="urn:microsoft.com/office/officeart/2018/2/layout/IconVerticalSolidList"/>
    <dgm:cxn modelId="{7340DF9C-EBD9-40BD-BF95-B109416D53BB}" type="presParOf" srcId="{A5920EC9-E479-4E36-BD09-230A99E3A4D2}" destId="{F28D7841-460A-4F0C-9168-59C0CBFA912C}" srcOrd="1" destOrd="0" presId="urn:microsoft.com/office/officeart/2018/2/layout/IconVerticalSolidList"/>
    <dgm:cxn modelId="{CD2E3BBC-8278-49AE-B1C4-9D99E4E71415}" type="presParOf" srcId="{A5920EC9-E479-4E36-BD09-230A99E3A4D2}" destId="{F141373C-FD2D-4A09-8090-3E6E53960DE1}" srcOrd="2" destOrd="0" presId="urn:microsoft.com/office/officeart/2018/2/layout/IconVerticalSolidList"/>
    <dgm:cxn modelId="{6BB8678F-5533-4A4F-9218-8A4BEA379502}" type="presParOf" srcId="{A5920EC9-E479-4E36-BD09-230A99E3A4D2}" destId="{A7C4E723-F48A-43EE-8089-7F2D9A0FFB6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1F7F3CB-11F5-4461-A304-952EEBBC3AE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09BC5C5-D4F4-4CDD-9910-7C6DCDCBDBFA}">
      <dgm:prSet/>
      <dgm:spPr/>
      <dgm:t>
        <a:bodyPr/>
        <a:lstStyle/>
        <a:p>
          <a:pPr>
            <a:lnSpc>
              <a:spcPct val="100000"/>
            </a:lnSpc>
          </a:pPr>
          <a:r>
            <a:rPr lang="pt-BR" b="0" i="0" dirty="0"/>
            <a:t>• Extrato bancário.</a:t>
          </a:r>
          <a:endParaRPr lang="en-US" dirty="0"/>
        </a:p>
      </dgm:t>
    </dgm:pt>
    <dgm:pt modelId="{2349761D-4609-4E62-8C80-4AA9586C34BB}" type="parTrans" cxnId="{33A728D8-848D-4C5B-B4CC-3EE8F13095E8}">
      <dgm:prSet/>
      <dgm:spPr/>
      <dgm:t>
        <a:bodyPr/>
        <a:lstStyle/>
        <a:p>
          <a:endParaRPr lang="en-US"/>
        </a:p>
      </dgm:t>
    </dgm:pt>
    <dgm:pt modelId="{0705EBC8-6AC0-4F32-8CEB-BB5110864A5E}" type="sibTrans" cxnId="{33A728D8-848D-4C5B-B4CC-3EE8F13095E8}">
      <dgm:prSet/>
      <dgm:spPr/>
      <dgm:t>
        <a:bodyPr/>
        <a:lstStyle/>
        <a:p>
          <a:endParaRPr lang="en-US"/>
        </a:p>
      </dgm:t>
    </dgm:pt>
    <dgm:pt modelId="{870155C2-C009-42D0-BF2D-D629C7EBE357}">
      <dgm:prSet/>
      <dgm:spPr/>
      <dgm:t>
        <a:bodyPr/>
        <a:lstStyle/>
        <a:p>
          <a:pPr>
            <a:lnSpc>
              <a:spcPct val="100000"/>
            </a:lnSpc>
          </a:pPr>
          <a:r>
            <a:rPr lang="pt-BR" b="0" i="0" dirty="0"/>
            <a:t>• Comprovantes fiscais (notas fiscais, faturas, </a:t>
          </a:r>
          <a:r>
            <a:rPr lang="pt-BR" b="0" i="0" dirty="0" err="1"/>
            <a:t>etc</a:t>
          </a:r>
          <a:r>
            <a:rPr lang="pt-BR" b="0" i="0" dirty="0"/>
            <a:t>).</a:t>
          </a:r>
          <a:endParaRPr lang="en-US" dirty="0"/>
        </a:p>
      </dgm:t>
    </dgm:pt>
    <dgm:pt modelId="{9D5FCD1F-3E6F-484D-BA7E-80D978BF9F7F}" type="parTrans" cxnId="{EFE16656-19D3-4C19-B984-0EE02D482FBE}">
      <dgm:prSet/>
      <dgm:spPr/>
      <dgm:t>
        <a:bodyPr/>
        <a:lstStyle/>
        <a:p>
          <a:endParaRPr lang="en-US"/>
        </a:p>
      </dgm:t>
    </dgm:pt>
    <dgm:pt modelId="{1A17296D-51CB-46F3-ADBC-6F87C81D992C}" type="sibTrans" cxnId="{EFE16656-19D3-4C19-B984-0EE02D482FBE}">
      <dgm:prSet/>
      <dgm:spPr/>
      <dgm:t>
        <a:bodyPr/>
        <a:lstStyle/>
        <a:p>
          <a:endParaRPr lang="en-US"/>
        </a:p>
      </dgm:t>
    </dgm:pt>
    <dgm:pt modelId="{2C8B46E9-D829-4066-8C20-60375BDF5FB6}">
      <dgm:prSet/>
      <dgm:spPr/>
      <dgm:t>
        <a:bodyPr/>
        <a:lstStyle/>
        <a:p>
          <a:pPr>
            <a:lnSpc>
              <a:spcPct val="100000"/>
            </a:lnSpc>
          </a:pPr>
          <a:r>
            <a:rPr lang="pt-BR" b="0" i="0" dirty="0"/>
            <a:t>• Formulário com a lista das despesas.</a:t>
          </a:r>
          <a:endParaRPr lang="en-US" dirty="0"/>
        </a:p>
      </dgm:t>
    </dgm:pt>
    <dgm:pt modelId="{48CCDF22-A550-477F-ACC2-F105FE47113D}" type="parTrans" cxnId="{A9DD968D-0C93-48D3-8296-82D055C2B5E4}">
      <dgm:prSet/>
      <dgm:spPr/>
      <dgm:t>
        <a:bodyPr/>
        <a:lstStyle/>
        <a:p>
          <a:endParaRPr lang="en-US"/>
        </a:p>
      </dgm:t>
    </dgm:pt>
    <dgm:pt modelId="{290D39EC-7118-4B12-AA64-8CC215C34173}" type="sibTrans" cxnId="{A9DD968D-0C93-48D3-8296-82D055C2B5E4}">
      <dgm:prSet/>
      <dgm:spPr/>
      <dgm:t>
        <a:bodyPr/>
        <a:lstStyle/>
        <a:p>
          <a:endParaRPr lang="en-US"/>
        </a:p>
      </dgm:t>
    </dgm:pt>
    <dgm:pt modelId="{EFE7A385-D0B9-41B0-87B3-848C796EB6F3}" type="pres">
      <dgm:prSet presAssocID="{01F7F3CB-11F5-4461-A304-952EEBBC3AE4}" presName="linear" presStyleCnt="0">
        <dgm:presLayoutVars>
          <dgm:animLvl val="lvl"/>
          <dgm:resizeHandles val="exact"/>
        </dgm:presLayoutVars>
      </dgm:prSet>
      <dgm:spPr/>
    </dgm:pt>
    <dgm:pt modelId="{9CF134D1-1556-4816-9A62-429BEEA656F3}" type="pres">
      <dgm:prSet presAssocID="{2C8B46E9-D829-4066-8C20-60375BDF5FB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F17A08C-1358-43BC-88D4-3B7923A69D06}" type="pres">
      <dgm:prSet presAssocID="{290D39EC-7118-4B12-AA64-8CC215C34173}" presName="spacer" presStyleCnt="0"/>
      <dgm:spPr/>
    </dgm:pt>
    <dgm:pt modelId="{A1B5F457-93BC-4DD7-BD68-153C122C726E}" type="pres">
      <dgm:prSet presAssocID="{E09BC5C5-D4F4-4CDD-9910-7C6DCDCBDBF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E921324-E4F0-4475-9BE5-112C58FC2630}" type="pres">
      <dgm:prSet presAssocID="{0705EBC8-6AC0-4F32-8CEB-BB5110864A5E}" presName="spacer" presStyleCnt="0"/>
      <dgm:spPr/>
    </dgm:pt>
    <dgm:pt modelId="{74BF1122-EC60-4953-B28A-E2CF8330D4D9}" type="pres">
      <dgm:prSet presAssocID="{870155C2-C009-42D0-BF2D-D629C7EBE35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E9AC308-5F80-49EB-A37D-8654D35C6EA9}" type="presOf" srcId="{870155C2-C009-42D0-BF2D-D629C7EBE357}" destId="{74BF1122-EC60-4953-B28A-E2CF8330D4D9}" srcOrd="0" destOrd="0" presId="urn:microsoft.com/office/officeart/2005/8/layout/vList2"/>
    <dgm:cxn modelId="{A8BC744E-0F5E-423D-9CF4-F1F627B0BDE5}" type="presOf" srcId="{E09BC5C5-D4F4-4CDD-9910-7C6DCDCBDBFA}" destId="{A1B5F457-93BC-4DD7-BD68-153C122C726E}" srcOrd="0" destOrd="0" presId="urn:microsoft.com/office/officeart/2005/8/layout/vList2"/>
    <dgm:cxn modelId="{B3E86975-BAC2-441F-BEE5-98C3510D1FB6}" type="presOf" srcId="{2C8B46E9-D829-4066-8C20-60375BDF5FB6}" destId="{9CF134D1-1556-4816-9A62-429BEEA656F3}" srcOrd="0" destOrd="0" presId="urn:microsoft.com/office/officeart/2005/8/layout/vList2"/>
    <dgm:cxn modelId="{EFE16656-19D3-4C19-B984-0EE02D482FBE}" srcId="{01F7F3CB-11F5-4461-A304-952EEBBC3AE4}" destId="{870155C2-C009-42D0-BF2D-D629C7EBE357}" srcOrd="2" destOrd="0" parTransId="{9D5FCD1F-3E6F-484D-BA7E-80D978BF9F7F}" sibTransId="{1A17296D-51CB-46F3-ADBC-6F87C81D992C}"/>
    <dgm:cxn modelId="{17E47689-915B-4CAD-8DD0-F7EDA0AAD3DA}" type="presOf" srcId="{01F7F3CB-11F5-4461-A304-952EEBBC3AE4}" destId="{EFE7A385-D0B9-41B0-87B3-848C796EB6F3}" srcOrd="0" destOrd="0" presId="urn:microsoft.com/office/officeart/2005/8/layout/vList2"/>
    <dgm:cxn modelId="{A9DD968D-0C93-48D3-8296-82D055C2B5E4}" srcId="{01F7F3CB-11F5-4461-A304-952EEBBC3AE4}" destId="{2C8B46E9-D829-4066-8C20-60375BDF5FB6}" srcOrd="0" destOrd="0" parTransId="{48CCDF22-A550-477F-ACC2-F105FE47113D}" sibTransId="{290D39EC-7118-4B12-AA64-8CC215C34173}"/>
    <dgm:cxn modelId="{33A728D8-848D-4C5B-B4CC-3EE8F13095E8}" srcId="{01F7F3CB-11F5-4461-A304-952EEBBC3AE4}" destId="{E09BC5C5-D4F4-4CDD-9910-7C6DCDCBDBFA}" srcOrd="1" destOrd="0" parTransId="{2349761D-4609-4E62-8C80-4AA9586C34BB}" sibTransId="{0705EBC8-6AC0-4F32-8CEB-BB5110864A5E}"/>
    <dgm:cxn modelId="{ACCE48C7-C38D-48DB-AE1B-ED4BED40E607}" type="presParOf" srcId="{EFE7A385-D0B9-41B0-87B3-848C796EB6F3}" destId="{9CF134D1-1556-4816-9A62-429BEEA656F3}" srcOrd="0" destOrd="0" presId="urn:microsoft.com/office/officeart/2005/8/layout/vList2"/>
    <dgm:cxn modelId="{B2B8050D-E550-49AA-8669-0B52ACF69DD8}" type="presParOf" srcId="{EFE7A385-D0B9-41B0-87B3-848C796EB6F3}" destId="{BF17A08C-1358-43BC-88D4-3B7923A69D06}" srcOrd="1" destOrd="0" presId="urn:microsoft.com/office/officeart/2005/8/layout/vList2"/>
    <dgm:cxn modelId="{6D62BF83-5182-4C88-897C-95F228565F2C}" type="presParOf" srcId="{EFE7A385-D0B9-41B0-87B3-848C796EB6F3}" destId="{A1B5F457-93BC-4DD7-BD68-153C122C726E}" srcOrd="2" destOrd="0" presId="urn:microsoft.com/office/officeart/2005/8/layout/vList2"/>
    <dgm:cxn modelId="{C6E3357C-4B77-4DC7-B1BB-09D0191C03FB}" type="presParOf" srcId="{EFE7A385-D0B9-41B0-87B3-848C796EB6F3}" destId="{2E921324-E4F0-4475-9BE5-112C58FC2630}" srcOrd="3" destOrd="0" presId="urn:microsoft.com/office/officeart/2005/8/layout/vList2"/>
    <dgm:cxn modelId="{FA92474C-249F-43B6-8487-8CA8544A3C31}" type="presParOf" srcId="{EFE7A385-D0B9-41B0-87B3-848C796EB6F3}" destId="{74BF1122-EC60-4953-B28A-E2CF8330D4D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A1255C-65F1-4D48-A646-387E197FF2D6}">
      <dsp:nvSpPr>
        <dsp:cNvPr id="0" name=""/>
        <dsp:cNvSpPr/>
      </dsp:nvSpPr>
      <dsp:spPr>
        <a:xfrm>
          <a:off x="0" y="852586"/>
          <a:ext cx="4793456" cy="15740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F26F1B-4E37-483B-B370-65F4A1074B11}">
      <dsp:nvSpPr>
        <dsp:cNvPr id="0" name=""/>
        <dsp:cNvSpPr/>
      </dsp:nvSpPr>
      <dsp:spPr>
        <a:xfrm>
          <a:off x="476136" y="1206738"/>
          <a:ext cx="865703" cy="8657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A0B78-F200-492D-9993-8BA0C56BE333}">
      <dsp:nvSpPr>
        <dsp:cNvPr id="0" name=""/>
        <dsp:cNvSpPr/>
      </dsp:nvSpPr>
      <dsp:spPr>
        <a:xfrm>
          <a:off x="1817977" y="852586"/>
          <a:ext cx="2975478" cy="1574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582" tIns="166582" rIns="166582" bIns="1665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/>
            <a:t>Orientações do Conselho Fiscal Nacional (CFN)</a:t>
          </a:r>
          <a:endParaRPr lang="en-US" sz="2500" kern="1200"/>
        </a:p>
      </dsp:txBody>
      <dsp:txXfrm>
        <a:off x="1817977" y="852586"/>
        <a:ext cx="2975478" cy="1574006"/>
      </dsp:txXfrm>
    </dsp:sp>
    <dsp:sp modelId="{15B66CA3-3D6B-4712-8A7F-A1B4FF39390D}">
      <dsp:nvSpPr>
        <dsp:cNvPr id="0" name=""/>
        <dsp:cNvSpPr/>
      </dsp:nvSpPr>
      <dsp:spPr>
        <a:xfrm>
          <a:off x="0" y="2820094"/>
          <a:ext cx="4793456" cy="15740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3A1B56-5C87-43C6-B043-B5707AE8E4B3}">
      <dsp:nvSpPr>
        <dsp:cNvPr id="0" name=""/>
        <dsp:cNvSpPr/>
      </dsp:nvSpPr>
      <dsp:spPr>
        <a:xfrm>
          <a:off x="476136" y="3174245"/>
          <a:ext cx="865703" cy="8657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59677B-ED88-47B6-9DEC-506971DBE2A1}">
      <dsp:nvSpPr>
        <dsp:cNvPr id="0" name=""/>
        <dsp:cNvSpPr/>
      </dsp:nvSpPr>
      <dsp:spPr>
        <a:xfrm>
          <a:off x="1817977" y="2820094"/>
          <a:ext cx="2975478" cy="1574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582" tIns="166582" rIns="166582" bIns="1665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/>
            <a:t>Referência: Recomendação nº 002/2025</a:t>
          </a:r>
          <a:endParaRPr lang="en-US" sz="2500" kern="1200"/>
        </a:p>
      </dsp:txBody>
      <dsp:txXfrm>
        <a:off x="1817977" y="2820094"/>
        <a:ext cx="2975478" cy="157400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A935BF-5547-4E26-B543-A6E518D92B6F}">
      <dsp:nvSpPr>
        <dsp:cNvPr id="0" name=""/>
        <dsp:cNvSpPr/>
      </dsp:nvSpPr>
      <dsp:spPr>
        <a:xfrm>
          <a:off x="0" y="640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0FCC57-4281-441B-ACDB-088989E27733}">
      <dsp:nvSpPr>
        <dsp:cNvPr id="0" name=""/>
        <dsp:cNvSpPr/>
      </dsp:nvSpPr>
      <dsp:spPr>
        <a:xfrm>
          <a:off x="453352" y="337845"/>
          <a:ext cx="824278" cy="82427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0A9F72-3E64-43A5-992B-0ECA2834496A}">
      <dsp:nvSpPr>
        <dsp:cNvPr id="0" name=""/>
        <dsp:cNvSpPr/>
      </dsp:nvSpPr>
      <dsp:spPr>
        <a:xfrm>
          <a:off x="1730984" y="640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/>
            <a:t>• Prazo: Até 45 dias após o término da votação.</a:t>
          </a:r>
          <a:endParaRPr lang="en-US" sz="2100" kern="1200"/>
        </a:p>
      </dsp:txBody>
      <dsp:txXfrm>
        <a:off x="1730984" y="640"/>
        <a:ext cx="3062471" cy="1498687"/>
      </dsp:txXfrm>
    </dsp:sp>
    <dsp:sp modelId="{088FA76C-2F49-465E-9078-0DA284952B58}">
      <dsp:nvSpPr>
        <dsp:cNvPr id="0" name=""/>
        <dsp:cNvSpPr/>
      </dsp:nvSpPr>
      <dsp:spPr>
        <a:xfrm>
          <a:off x="0" y="1873999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EA35F2-44CE-4904-BE68-DBB6D82E8CF9}">
      <dsp:nvSpPr>
        <dsp:cNvPr id="0" name=""/>
        <dsp:cNvSpPr/>
      </dsp:nvSpPr>
      <dsp:spPr>
        <a:xfrm>
          <a:off x="453352" y="2211204"/>
          <a:ext cx="824278" cy="82427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911295-5E6E-44FE-9DA9-A13212F836DC}">
      <dsp:nvSpPr>
        <dsp:cNvPr id="0" name=""/>
        <dsp:cNvSpPr/>
      </dsp:nvSpPr>
      <dsp:spPr>
        <a:xfrm>
          <a:off x="1730984" y="1873999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/>
            <a:t>• Para quem: Conselho Fiscal Nacional (CFN).</a:t>
          </a:r>
          <a:endParaRPr lang="en-US" sz="2100" kern="1200"/>
        </a:p>
      </dsp:txBody>
      <dsp:txXfrm>
        <a:off x="1730984" y="1873999"/>
        <a:ext cx="3062471" cy="1498687"/>
      </dsp:txXfrm>
    </dsp:sp>
    <dsp:sp modelId="{55995034-E3E0-4373-A3AE-8BF48B11A909}">
      <dsp:nvSpPr>
        <dsp:cNvPr id="0" name=""/>
        <dsp:cNvSpPr/>
      </dsp:nvSpPr>
      <dsp:spPr>
        <a:xfrm>
          <a:off x="0" y="3747359"/>
          <a:ext cx="4793456" cy="14986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968D50-DD7E-405B-B221-8EB40018E1C8}">
      <dsp:nvSpPr>
        <dsp:cNvPr id="0" name=""/>
        <dsp:cNvSpPr/>
      </dsp:nvSpPr>
      <dsp:spPr>
        <a:xfrm>
          <a:off x="453352" y="4084563"/>
          <a:ext cx="824278" cy="82427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738FC4-D349-46A2-BC95-1953CEEB4A86}">
      <dsp:nvSpPr>
        <dsp:cNvPr id="0" name=""/>
        <dsp:cNvSpPr/>
      </dsp:nvSpPr>
      <dsp:spPr>
        <a:xfrm>
          <a:off x="1730984" y="3747359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/>
            <a:t>• Responsabilidade: Solidária entre todos os membros da chapa.</a:t>
          </a:r>
          <a:endParaRPr lang="en-US" sz="2100" kern="1200"/>
        </a:p>
      </dsp:txBody>
      <dsp:txXfrm>
        <a:off x="1730984" y="3747359"/>
        <a:ext cx="3062471" cy="149868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B6A404-E070-463B-A0E5-526BF4B6DAFE}">
      <dsp:nvSpPr>
        <dsp:cNvPr id="0" name=""/>
        <dsp:cNvSpPr/>
      </dsp:nvSpPr>
      <dsp:spPr>
        <a:xfrm>
          <a:off x="0" y="852586"/>
          <a:ext cx="4793456" cy="15740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CD34A4-E4A8-4E45-86ED-B42D2C34FA5F}">
      <dsp:nvSpPr>
        <dsp:cNvPr id="0" name=""/>
        <dsp:cNvSpPr/>
      </dsp:nvSpPr>
      <dsp:spPr>
        <a:xfrm>
          <a:off x="476136" y="1206738"/>
          <a:ext cx="865703" cy="8657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2C761A-203E-4652-9299-FF090710C408}">
      <dsp:nvSpPr>
        <dsp:cNvPr id="0" name=""/>
        <dsp:cNvSpPr/>
      </dsp:nvSpPr>
      <dsp:spPr>
        <a:xfrm>
          <a:off x="1817977" y="852586"/>
          <a:ext cx="2975478" cy="1574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582" tIns="166582" rIns="166582" bIns="166582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/>
            <a:t>• A não apresentação implicará na restituição integral dos valores ao Sindireceita.</a:t>
          </a:r>
          <a:endParaRPr lang="en-US" sz="1800" kern="1200"/>
        </a:p>
      </dsp:txBody>
      <dsp:txXfrm>
        <a:off x="1817977" y="852586"/>
        <a:ext cx="2975478" cy="1574006"/>
      </dsp:txXfrm>
    </dsp:sp>
    <dsp:sp modelId="{2151D9E6-1870-4A0C-81A9-B6703051117D}">
      <dsp:nvSpPr>
        <dsp:cNvPr id="0" name=""/>
        <dsp:cNvSpPr/>
      </dsp:nvSpPr>
      <dsp:spPr>
        <a:xfrm>
          <a:off x="0" y="2820094"/>
          <a:ext cx="4793456" cy="157400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980B1E-FCFB-443B-A592-04BB0AA53DCD}">
      <dsp:nvSpPr>
        <dsp:cNvPr id="0" name=""/>
        <dsp:cNvSpPr/>
      </dsp:nvSpPr>
      <dsp:spPr>
        <a:xfrm>
          <a:off x="476136" y="3174245"/>
          <a:ext cx="865703" cy="8657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186C2C-DB90-456F-A21D-AE845AB517A1}">
      <dsp:nvSpPr>
        <dsp:cNvPr id="0" name=""/>
        <dsp:cNvSpPr/>
      </dsp:nvSpPr>
      <dsp:spPr>
        <a:xfrm>
          <a:off x="1817977" y="2820094"/>
          <a:ext cx="2975478" cy="1574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582" tIns="166582" rIns="166582" bIns="166582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/>
            <a:t>• Prazo para restituição: 90 dias corridos.</a:t>
          </a:r>
          <a:endParaRPr lang="en-US" sz="1800" kern="1200"/>
        </a:p>
      </dsp:txBody>
      <dsp:txXfrm>
        <a:off x="1817977" y="2820094"/>
        <a:ext cx="2975478" cy="157400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8AD98A-456A-478A-9B72-738F464B296F}">
      <dsp:nvSpPr>
        <dsp:cNvPr id="0" name=""/>
        <dsp:cNvSpPr/>
      </dsp:nvSpPr>
      <dsp:spPr>
        <a:xfrm>
          <a:off x="0" y="14924"/>
          <a:ext cx="4587596" cy="1179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100" b="0" i="0" kern="1200"/>
            <a:t>• O CFN reitera seu compromisso com a fiscalização rigorosa dos recursos sindicais.</a:t>
          </a:r>
          <a:endParaRPr lang="en-US" sz="2100" kern="1200"/>
        </a:p>
      </dsp:txBody>
      <dsp:txXfrm>
        <a:off x="57572" y="72496"/>
        <a:ext cx="4472452" cy="1064216"/>
      </dsp:txXfrm>
    </dsp:sp>
    <dsp:sp modelId="{F0AC1EFB-3E3B-4BB9-A662-7324B1DA6B2F}">
      <dsp:nvSpPr>
        <dsp:cNvPr id="0" name=""/>
        <dsp:cNvSpPr/>
      </dsp:nvSpPr>
      <dsp:spPr>
        <a:xfrm>
          <a:off x="0" y="1254764"/>
          <a:ext cx="4587596" cy="1179360"/>
        </a:xfrm>
        <a:prstGeom prst="roundRect">
          <a:avLst/>
        </a:prstGeom>
        <a:solidFill>
          <a:schemeClr val="accent2">
            <a:hueOff val="-6588574"/>
            <a:satOff val="30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100" b="0" i="0" kern="1200"/>
            <a:t>• O cumprimento destas normas é essencial para a lisura do processo eleitoral.</a:t>
          </a:r>
          <a:endParaRPr lang="en-US" sz="2100" kern="1200"/>
        </a:p>
      </dsp:txBody>
      <dsp:txXfrm>
        <a:off x="57572" y="1312336"/>
        <a:ext cx="4472452" cy="1064216"/>
      </dsp:txXfrm>
    </dsp:sp>
    <dsp:sp modelId="{A0B7CCC4-391D-4502-BEBE-89B5246590C1}">
      <dsp:nvSpPr>
        <dsp:cNvPr id="0" name=""/>
        <dsp:cNvSpPr/>
      </dsp:nvSpPr>
      <dsp:spPr>
        <a:xfrm>
          <a:off x="0" y="2494604"/>
          <a:ext cx="4587596" cy="1179360"/>
        </a:xfrm>
        <a:prstGeom prst="roundRect">
          <a:avLst/>
        </a:prstGeom>
        <a:solidFill>
          <a:schemeClr val="accent2">
            <a:hueOff val="-13177148"/>
            <a:satOff val="6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100" b="0" i="0" kern="1200"/>
            <a:t>• O Conselho Fiscal Nacional está à disposição para eventuais esclarecimentos.</a:t>
          </a:r>
          <a:endParaRPr lang="en-US" sz="2100" kern="1200"/>
        </a:p>
      </dsp:txBody>
      <dsp:txXfrm>
        <a:off x="57572" y="2552176"/>
        <a:ext cx="4472452" cy="1064216"/>
      </dsp:txXfrm>
    </dsp:sp>
    <dsp:sp modelId="{3044007E-D14D-458B-9A9C-14A2567F1FE7}">
      <dsp:nvSpPr>
        <dsp:cNvPr id="0" name=""/>
        <dsp:cNvSpPr/>
      </dsp:nvSpPr>
      <dsp:spPr>
        <a:xfrm>
          <a:off x="0" y="3734444"/>
          <a:ext cx="4587596" cy="1179360"/>
        </a:xfrm>
        <a:prstGeom prst="roundRect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100" b="0" i="0" kern="1200"/>
            <a:t>Dúvidas?</a:t>
          </a:r>
          <a:endParaRPr lang="en-US" sz="2100" kern="1200"/>
        </a:p>
      </dsp:txBody>
      <dsp:txXfrm>
        <a:off x="57572" y="3792016"/>
        <a:ext cx="4472452" cy="10642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3139DB-EF4D-434C-860D-C7DF2105366E}">
      <dsp:nvSpPr>
        <dsp:cNvPr id="0" name=""/>
        <dsp:cNvSpPr/>
      </dsp:nvSpPr>
      <dsp:spPr>
        <a:xfrm>
          <a:off x="0" y="640"/>
          <a:ext cx="4793456" cy="149868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7A3FB8-CC87-4182-9322-3FC67DF3ACB8}">
      <dsp:nvSpPr>
        <dsp:cNvPr id="0" name=""/>
        <dsp:cNvSpPr/>
      </dsp:nvSpPr>
      <dsp:spPr>
        <a:xfrm>
          <a:off x="453352" y="337845"/>
          <a:ext cx="824278" cy="82427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6D733F-2C88-403F-AB1E-E13680837FAC}">
      <dsp:nvSpPr>
        <dsp:cNvPr id="0" name=""/>
        <dsp:cNvSpPr/>
      </dsp:nvSpPr>
      <dsp:spPr>
        <a:xfrm>
          <a:off x="1730984" y="640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/>
            <a:t>• Orientar as chapas sobre a correta utilização e comprovação dos recursos financeiros recebidos.</a:t>
          </a:r>
          <a:endParaRPr lang="en-US" sz="1600" kern="1200"/>
        </a:p>
      </dsp:txBody>
      <dsp:txXfrm>
        <a:off x="1730984" y="640"/>
        <a:ext cx="3062471" cy="1498687"/>
      </dsp:txXfrm>
    </dsp:sp>
    <dsp:sp modelId="{8BB5A13D-6616-4A64-B83C-6E5C1C4CA8C0}">
      <dsp:nvSpPr>
        <dsp:cNvPr id="0" name=""/>
        <dsp:cNvSpPr/>
      </dsp:nvSpPr>
      <dsp:spPr>
        <a:xfrm>
          <a:off x="0" y="1873999"/>
          <a:ext cx="4793456" cy="149868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9C7458-C2EA-443C-A723-884109A27653}">
      <dsp:nvSpPr>
        <dsp:cNvPr id="0" name=""/>
        <dsp:cNvSpPr/>
      </dsp:nvSpPr>
      <dsp:spPr>
        <a:xfrm>
          <a:off x="453352" y="2211204"/>
          <a:ext cx="824278" cy="82427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73F6D5-342C-46ED-A43B-0079E30BEE5D}">
      <dsp:nvSpPr>
        <dsp:cNvPr id="0" name=""/>
        <dsp:cNvSpPr/>
      </dsp:nvSpPr>
      <dsp:spPr>
        <a:xfrm>
          <a:off x="1730984" y="1873999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/>
            <a:t>• Garantir a isonomia, a transparência e a legalidade na gestão dos fundos de campanha.</a:t>
          </a:r>
          <a:endParaRPr lang="en-US" sz="1600" kern="1200"/>
        </a:p>
      </dsp:txBody>
      <dsp:txXfrm>
        <a:off x="1730984" y="1873999"/>
        <a:ext cx="3062471" cy="1498687"/>
      </dsp:txXfrm>
    </dsp:sp>
    <dsp:sp modelId="{2416EE1D-DBF5-4375-9688-65640FF94A34}">
      <dsp:nvSpPr>
        <dsp:cNvPr id="0" name=""/>
        <dsp:cNvSpPr/>
      </dsp:nvSpPr>
      <dsp:spPr>
        <a:xfrm>
          <a:off x="0" y="3747359"/>
          <a:ext cx="4793456" cy="149868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39A67F-68BC-453C-9629-49AC57325AE7}">
      <dsp:nvSpPr>
        <dsp:cNvPr id="0" name=""/>
        <dsp:cNvSpPr/>
      </dsp:nvSpPr>
      <dsp:spPr>
        <a:xfrm>
          <a:off x="453352" y="4084563"/>
          <a:ext cx="824278" cy="82427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5A4DB3-2E1D-41BD-85D2-6AD9A257B51C}">
      <dsp:nvSpPr>
        <dsp:cNvPr id="0" name=""/>
        <dsp:cNvSpPr/>
      </dsp:nvSpPr>
      <dsp:spPr>
        <a:xfrm>
          <a:off x="1730984" y="3747359"/>
          <a:ext cx="3062471" cy="1498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11" tIns="158611" rIns="158611" bIns="15861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/>
            <a:t>• Base: Estatuto do Sindireceita e Regulamento Eleitoral de 2025.</a:t>
          </a:r>
          <a:endParaRPr lang="en-US" sz="1600" kern="1200"/>
        </a:p>
      </dsp:txBody>
      <dsp:txXfrm>
        <a:off x="1730984" y="3747359"/>
        <a:ext cx="3062471" cy="14986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DDE5F3-6938-4657-850C-8195170D84BD}">
      <dsp:nvSpPr>
        <dsp:cNvPr id="0" name=""/>
        <dsp:cNvSpPr/>
      </dsp:nvSpPr>
      <dsp:spPr>
        <a:xfrm>
          <a:off x="0" y="56723"/>
          <a:ext cx="4793456" cy="167075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/>
            <a:t>• Finalidade Exclusiva: Os recursos destinam-se unicamente ao 'auxílio para divulgação da respectiva plataforma'.</a:t>
          </a:r>
          <a:endParaRPr lang="en-US" sz="2100" kern="1200"/>
        </a:p>
      </dsp:txBody>
      <dsp:txXfrm>
        <a:off x="81560" y="138283"/>
        <a:ext cx="4630336" cy="1507639"/>
      </dsp:txXfrm>
    </dsp:sp>
    <dsp:sp modelId="{74A2F4AC-0C79-4A29-85DB-D90800192EC1}">
      <dsp:nvSpPr>
        <dsp:cNvPr id="0" name=""/>
        <dsp:cNvSpPr/>
      </dsp:nvSpPr>
      <dsp:spPr>
        <a:xfrm>
          <a:off x="0" y="1787963"/>
          <a:ext cx="4793456" cy="1670759"/>
        </a:xfrm>
        <a:prstGeom prst="roundRect">
          <a:avLst/>
        </a:prstGeom>
        <a:solidFill>
          <a:schemeClr val="accent5">
            <a:hueOff val="1219212"/>
            <a:satOff val="-9721"/>
            <a:lumOff val="-7353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/>
            <a:t>- Diretoria Executiva Nacional: R$ 100.000,00 por chapa.</a:t>
          </a:r>
          <a:endParaRPr lang="en-US" sz="2100" kern="1200"/>
        </a:p>
      </dsp:txBody>
      <dsp:txXfrm>
        <a:off x="81560" y="1869523"/>
        <a:ext cx="4630336" cy="1507639"/>
      </dsp:txXfrm>
    </dsp:sp>
    <dsp:sp modelId="{FC2FB237-085E-4617-BF53-41A27718B983}">
      <dsp:nvSpPr>
        <dsp:cNvPr id="0" name=""/>
        <dsp:cNvSpPr/>
      </dsp:nvSpPr>
      <dsp:spPr>
        <a:xfrm>
          <a:off x="0" y="3519203"/>
          <a:ext cx="4793456" cy="1670759"/>
        </a:xfrm>
        <a:prstGeom prst="roundRect">
          <a:avLst/>
        </a:prstGeom>
        <a:solidFill>
          <a:schemeClr val="accent5">
            <a:hueOff val="2438425"/>
            <a:satOff val="-19443"/>
            <a:lumOff val="-1470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/>
            <a:t>- Delegacias Sindicais: Até R$ 4.000,00 por chapa.</a:t>
          </a:r>
          <a:endParaRPr lang="en-US" sz="2100" kern="1200"/>
        </a:p>
      </dsp:txBody>
      <dsp:txXfrm>
        <a:off x="81560" y="3600763"/>
        <a:ext cx="4630336" cy="15076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BC4670-F4D8-4B56-8413-4EF83056F9C1}">
      <dsp:nvSpPr>
        <dsp:cNvPr id="0" name=""/>
        <dsp:cNvSpPr/>
      </dsp:nvSpPr>
      <dsp:spPr>
        <a:xfrm>
          <a:off x="0" y="531720"/>
          <a:ext cx="4793456" cy="100693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0" i="0" kern="1200"/>
            <a:t>• Período Oficial: Restrito ao período oficial de campanha.</a:t>
          </a:r>
          <a:endParaRPr lang="en-US" sz="1800" kern="1200"/>
        </a:p>
      </dsp:txBody>
      <dsp:txXfrm>
        <a:off x="49154" y="580874"/>
        <a:ext cx="4695148" cy="908623"/>
      </dsp:txXfrm>
    </dsp:sp>
    <dsp:sp modelId="{7BF1314A-D64F-4D81-8941-1AE3AD818474}">
      <dsp:nvSpPr>
        <dsp:cNvPr id="0" name=""/>
        <dsp:cNvSpPr/>
      </dsp:nvSpPr>
      <dsp:spPr>
        <a:xfrm>
          <a:off x="0" y="1590492"/>
          <a:ext cx="4793456" cy="1006931"/>
        </a:xfrm>
        <a:prstGeom prst="roundRect">
          <a:avLst/>
        </a:prstGeom>
        <a:solidFill>
          <a:schemeClr val="accent2">
            <a:hueOff val="-6588574"/>
            <a:satOff val="30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0" i="0" kern="1200"/>
            <a:t>- Início: Dia da homologação das chapas.</a:t>
          </a:r>
          <a:endParaRPr lang="en-US" sz="1800" kern="1200"/>
        </a:p>
      </dsp:txBody>
      <dsp:txXfrm>
        <a:off x="49154" y="1639646"/>
        <a:ext cx="4695148" cy="908623"/>
      </dsp:txXfrm>
    </dsp:sp>
    <dsp:sp modelId="{B53B2427-6264-4FC3-9C3D-2EDD58FAFDC5}">
      <dsp:nvSpPr>
        <dsp:cNvPr id="0" name=""/>
        <dsp:cNvSpPr/>
      </dsp:nvSpPr>
      <dsp:spPr>
        <a:xfrm>
          <a:off x="0" y="2649263"/>
          <a:ext cx="4793456" cy="1006931"/>
        </a:xfrm>
        <a:prstGeom prst="roundRect">
          <a:avLst/>
        </a:prstGeom>
        <a:solidFill>
          <a:schemeClr val="accent2">
            <a:hueOff val="-13177148"/>
            <a:satOff val="6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0" i="0" kern="1200"/>
            <a:t>- Término: Dia anterior ao início da votação.</a:t>
          </a:r>
          <a:endParaRPr lang="en-US" sz="1800" kern="1200"/>
        </a:p>
      </dsp:txBody>
      <dsp:txXfrm>
        <a:off x="49154" y="2698417"/>
        <a:ext cx="4695148" cy="908623"/>
      </dsp:txXfrm>
    </dsp:sp>
    <dsp:sp modelId="{EFCB8500-6DDC-494A-B9AC-BDA06758E502}">
      <dsp:nvSpPr>
        <dsp:cNvPr id="0" name=""/>
        <dsp:cNvSpPr/>
      </dsp:nvSpPr>
      <dsp:spPr>
        <a:xfrm>
          <a:off x="0" y="3708034"/>
          <a:ext cx="4793456" cy="1006931"/>
        </a:xfrm>
        <a:prstGeom prst="roundRect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0" i="0" kern="1200"/>
            <a:t>• PROIBIDO: Pagamento ou reembolso de despesas de pré-campanha (custas de cartório, deslocamentos etc.).</a:t>
          </a:r>
          <a:endParaRPr lang="en-US" sz="1800" kern="1200"/>
        </a:p>
      </dsp:txBody>
      <dsp:txXfrm>
        <a:off x="49154" y="3757188"/>
        <a:ext cx="4695148" cy="90862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F134D1-1556-4816-9A62-429BEEA656F3}">
      <dsp:nvSpPr>
        <dsp:cNvPr id="0" name=""/>
        <dsp:cNvSpPr/>
      </dsp:nvSpPr>
      <dsp:spPr>
        <a:xfrm>
          <a:off x="0" y="94838"/>
          <a:ext cx="4793456" cy="164150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b="0" i="0" kern="1200"/>
            <a:t>• Modalidade Obrigatória: Pagamento direto ao fornecedor ou reembolso ao candidato.</a:t>
          </a:r>
          <a:endParaRPr lang="en-US" sz="2300" kern="1200"/>
        </a:p>
      </dsp:txBody>
      <dsp:txXfrm>
        <a:off x="80132" y="174970"/>
        <a:ext cx="4633192" cy="1481245"/>
      </dsp:txXfrm>
    </dsp:sp>
    <dsp:sp modelId="{A1B5F457-93BC-4DD7-BD68-153C122C726E}">
      <dsp:nvSpPr>
        <dsp:cNvPr id="0" name=""/>
        <dsp:cNvSpPr/>
      </dsp:nvSpPr>
      <dsp:spPr>
        <a:xfrm>
          <a:off x="0" y="1802588"/>
          <a:ext cx="4793456" cy="1641509"/>
        </a:xfrm>
        <a:prstGeom prst="roundRect">
          <a:avLst/>
        </a:prstGeom>
        <a:solidFill>
          <a:schemeClr val="accent2">
            <a:hueOff val="-9882860"/>
            <a:satOff val="45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b="0" i="0" kern="1200" dirty="0"/>
            <a:t>• Exigência Fundamental: Comprovantes fiscais válidos.</a:t>
          </a:r>
          <a:endParaRPr lang="en-US" sz="2300" kern="1200" dirty="0"/>
        </a:p>
      </dsp:txBody>
      <dsp:txXfrm>
        <a:off x="80132" y="1882720"/>
        <a:ext cx="4633192" cy="1481245"/>
      </dsp:txXfrm>
    </dsp:sp>
    <dsp:sp modelId="{74BF1122-EC60-4953-B28A-E2CF8330D4D9}">
      <dsp:nvSpPr>
        <dsp:cNvPr id="0" name=""/>
        <dsp:cNvSpPr/>
      </dsp:nvSpPr>
      <dsp:spPr>
        <a:xfrm>
          <a:off x="0" y="3510338"/>
          <a:ext cx="4793456" cy="1641509"/>
        </a:xfrm>
        <a:prstGeom prst="roundRect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b="0" i="0" kern="1200"/>
            <a:t>• Documentação Idônea: Notas fiscais, faturas e recibos detalhados.</a:t>
          </a:r>
          <a:endParaRPr lang="en-US" sz="2300" kern="1200"/>
        </a:p>
      </dsp:txBody>
      <dsp:txXfrm>
        <a:off x="80132" y="3590470"/>
        <a:ext cx="4633192" cy="148124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BC41CD-CAFE-4C90-B75A-6D658FDB6AEE}">
      <dsp:nvSpPr>
        <dsp:cNvPr id="0" name=""/>
        <dsp:cNvSpPr/>
      </dsp:nvSpPr>
      <dsp:spPr>
        <a:xfrm>
          <a:off x="0" y="852586"/>
          <a:ext cx="4793456" cy="15740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23DF28-F470-41EE-A171-7B001729D880}">
      <dsp:nvSpPr>
        <dsp:cNvPr id="0" name=""/>
        <dsp:cNvSpPr/>
      </dsp:nvSpPr>
      <dsp:spPr>
        <a:xfrm>
          <a:off x="476136" y="1206738"/>
          <a:ext cx="865703" cy="8657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199FE3-C15D-4401-A029-31930CBC9B16}">
      <dsp:nvSpPr>
        <dsp:cNvPr id="0" name=""/>
        <dsp:cNvSpPr/>
      </dsp:nvSpPr>
      <dsp:spPr>
        <a:xfrm>
          <a:off x="1817977" y="852586"/>
          <a:ext cx="2975478" cy="1574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582" tIns="166582" rIns="166582" bIns="166582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/>
            <a:t>• Regra Preferencial: Notas fiscais em nome do Sindireceita (CNPJ: 37.116.985/0001-25).</a:t>
          </a:r>
          <a:endParaRPr lang="en-US" sz="1700" kern="1200"/>
        </a:p>
      </dsp:txBody>
      <dsp:txXfrm>
        <a:off x="1817977" y="852586"/>
        <a:ext cx="2975478" cy="1574006"/>
      </dsp:txXfrm>
    </dsp:sp>
    <dsp:sp modelId="{39CE2303-83F2-4312-98AB-389E3FCEB642}">
      <dsp:nvSpPr>
        <dsp:cNvPr id="0" name=""/>
        <dsp:cNvSpPr/>
      </dsp:nvSpPr>
      <dsp:spPr>
        <a:xfrm>
          <a:off x="0" y="2820094"/>
          <a:ext cx="4793456" cy="157400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8C24FB-EB02-4213-B163-3AB38EEA105B}">
      <dsp:nvSpPr>
        <dsp:cNvPr id="0" name=""/>
        <dsp:cNvSpPr/>
      </dsp:nvSpPr>
      <dsp:spPr>
        <a:xfrm>
          <a:off x="476136" y="3174245"/>
          <a:ext cx="865703" cy="8657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F4E7B0-CD15-4126-AD23-14857FE2CBC4}">
      <dsp:nvSpPr>
        <dsp:cNvPr id="0" name=""/>
        <dsp:cNvSpPr/>
      </dsp:nvSpPr>
      <dsp:spPr>
        <a:xfrm>
          <a:off x="1817977" y="2820094"/>
          <a:ext cx="2975478" cy="1574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582" tIns="166582" rIns="166582" bIns="166582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/>
            <a:t>• Regra de Exceção: Quando em nome de candidato, deve vir com pedido formal de reembolso da chapa.</a:t>
          </a:r>
          <a:endParaRPr lang="en-US" sz="1700" kern="1200"/>
        </a:p>
      </dsp:txBody>
      <dsp:txXfrm>
        <a:off x="1817977" y="2820094"/>
        <a:ext cx="2975478" cy="157400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EBE4DE-4337-418D-92B8-224899AB4294}">
      <dsp:nvSpPr>
        <dsp:cNvPr id="0" name=""/>
        <dsp:cNvSpPr/>
      </dsp:nvSpPr>
      <dsp:spPr>
        <a:xfrm>
          <a:off x="0" y="852586"/>
          <a:ext cx="4793456" cy="15740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942F93-9610-427F-815E-3C92296B05CE}">
      <dsp:nvSpPr>
        <dsp:cNvPr id="0" name=""/>
        <dsp:cNvSpPr/>
      </dsp:nvSpPr>
      <dsp:spPr>
        <a:xfrm>
          <a:off x="476136" y="1206738"/>
          <a:ext cx="865703" cy="8657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EE2FCC-DE8A-4DFE-BA81-82891C827433}">
      <dsp:nvSpPr>
        <dsp:cNvPr id="0" name=""/>
        <dsp:cNvSpPr/>
      </dsp:nvSpPr>
      <dsp:spPr>
        <a:xfrm>
          <a:off x="1817977" y="852586"/>
          <a:ext cx="2975478" cy="1574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582" tIns="166582" rIns="166582" bIns="16658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dirty="0"/>
            <a:t>• </a:t>
          </a:r>
          <a:r>
            <a:rPr lang="en-US" sz="1900" b="0" i="0" kern="1200" dirty="0" err="1"/>
            <a:t>Despesas</a:t>
          </a:r>
          <a:r>
            <a:rPr lang="en-US" sz="1900" b="0" i="0" kern="1200" dirty="0"/>
            <a:t> </a:t>
          </a:r>
          <a:r>
            <a:rPr lang="en-US" sz="1900" b="0" i="0" kern="1200" dirty="0" err="1"/>
            <a:t>Permitidas</a:t>
          </a:r>
          <a:r>
            <a:rPr lang="en-US" sz="1900" b="0" i="0" kern="1200" dirty="0"/>
            <a:t>: Transporte, </a:t>
          </a:r>
          <a:r>
            <a:rPr lang="en-US" sz="1900" b="0" i="0" kern="1200" dirty="0" err="1"/>
            <a:t>hospedagem</a:t>
          </a:r>
          <a:r>
            <a:rPr lang="en-US" sz="1900" b="0" i="0" kern="1200" dirty="0"/>
            <a:t> e </a:t>
          </a:r>
          <a:r>
            <a:rPr lang="en-US" sz="1900" b="0" i="0" kern="1200" dirty="0" err="1"/>
            <a:t>alimentação</a:t>
          </a:r>
          <a:r>
            <a:rPr lang="en-US" sz="1900" b="0" i="0" kern="1200" dirty="0"/>
            <a:t>.</a:t>
          </a:r>
          <a:endParaRPr lang="en-US" sz="1900" kern="1200" dirty="0"/>
        </a:p>
      </dsp:txBody>
      <dsp:txXfrm>
        <a:off x="1817977" y="852586"/>
        <a:ext cx="2975478" cy="1574006"/>
      </dsp:txXfrm>
    </dsp:sp>
    <dsp:sp modelId="{CA215E84-13F9-4F98-93BC-BD7CEADC7570}">
      <dsp:nvSpPr>
        <dsp:cNvPr id="0" name=""/>
        <dsp:cNvSpPr/>
      </dsp:nvSpPr>
      <dsp:spPr>
        <a:xfrm>
          <a:off x="0" y="2820094"/>
          <a:ext cx="4793456" cy="15740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D6977D-CAE4-4C0E-B6D6-3C73AF856E06}">
      <dsp:nvSpPr>
        <dsp:cNvPr id="0" name=""/>
        <dsp:cNvSpPr/>
      </dsp:nvSpPr>
      <dsp:spPr>
        <a:xfrm>
          <a:off x="476136" y="3174245"/>
          <a:ext cx="865703" cy="8657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83CFC3-4709-4E67-9F51-E88832B010C9}">
      <dsp:nvSpPr>
        <dsp:cNvPr id="0" name=""/>
        <dsp:cNvSpPr/>
      </dsp:nvSpPr>
      <dsp:spPr>
        <a:xfrm>
          <a:off x="1817977" y="2820094"/>
          <a:ext cx="2975478" cy="1574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582" tIns="166582" rIns="166582" bIns="16658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• Condição Única: Devem estar vinculadas a atos de campanha.</a:t>
          </a:r>
          <a:endParaRPr lang="en-US" sz="1900" kern="1200"/>
        </a:p>
      </dsp:txBody>
      <dsp:txXfrm>
        <a:off x="1817977" y="2820094"/>
        <a:ext cx="2975478" cy="157400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927741-E37B-4680-8449-3E90B517FC36}">
      <dsp:nvSpPr>
        <dsp:cNvPr id="0" name=""/>
        <dsp:cNvSpPr/>
      </dsp:nvSpPr>
      <dsp:spPr>
        <a:xfrm>
          <a:off x="0" y="852586"/>
          <a:ext cx="4793456" cy="15740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335B83-E8FA-4924-929F-2BF83415323E}">
      <dsp:nvSpPr>
        <dsp:cNvPr id="0" name=""/>
        <dsp:cNvSpPr/>
      </dsp:nvSpPr>
      <dsp:spPr>
        <a:xfrm>
          <a:off x="476136" y="1206738"/>
          <a:ext cx="865703" cy="8657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91E91-D32C-4D6F-9875-BE0ED1AE10DE}">
      <dsp:nvSpPr>
        <dsp:cNvPr id="0" name=""/>
        <dsp:cNvSpPr/>
      </dsp:nvSpPr>
      <dsp:spPr>
        <a:xfrm>
          <a:off x="1817977" y="852586"/>
          <a:ext cx="2975478" cy="1574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582" tIns="166582" rIns="166582" bIns="166582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• VEDADO: Pagamento de diárias a candidatos.</a:t>
          </a:r>
          <a:endParaRPr lang="en-US" sz="1500" kern="1200"/>
        </a:p>
      </dsp:txBody>
      <dsp:txXfrm>
        <a:off x="1817977" y="852586"/>
        <a:ext cx="2975478" cy="1574006"/>
      </dsp:txXfrm>
    </dsp:sp>
    <dsp:sp modelId="{94FDE658-A739-4AF9-97AD-E44F733248F3}">
      <dsp:nvSpPr>
        <dsp:cNvPr id="0" name=""/>
        <dsp:cNvSpPr/>
      </dsp:nvSpPr>
      <dsp:spPr>
        <a:xfrm>
          <a:off x="0" y="2820094"/>
          <a:ext cx="4793456" cy="157400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8D7841-460A-4F0C-9168-59C0CBFA912C}">
      <dsp:nvSpPr>
        <dsp:cNvPr id="0" name=""/>
        <dsp:cNvSpPr/>
      </dsp:nvSpPr>
      <dsp:spPr>
        <a:xfrm>
          <a:off x="476136" y="3174245"/>
          <a:ext cx="865703" cy="8657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C4E723-F48A-43EE-8089-7F2D9A0FFB61}">
      <dsp:nvSpPr>
        <dsp:cNvPr id="0" name=""/>
        <dsp:cNvSpPr/>
      </dsp:nvSpPr>
      <dsp:spPr>
        <a:xfrm>
          <a:off x="1817977" y="2820094"/>
          <a:ext cx="2975478" cy="1574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582" tIns="166582" rIns="166582" bIns="166582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• Justificativa: O mecanismo de diária é incompatível com a exigência de comprovação documental detalhada.</a:t>
          </a:r>
          <a:endParaRPr lang="en-US" sz="1500" kern="1200"/>
        </a:p>
      </dsp:txBody>
      <dsp:txXfrm>
        <a:off x="1817977" y="2820094"/>
        <a:ext cx="2975478" cy="157400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F134D1-1556-4816-9A62-429BEEA656F3}">
      <dsp:nvSpPr>
        <dsp:cNvPr id="0" name=""/>
        <dsp:cNvSpPr/>
      </dsp:nvSpPr>
      <dsp:spPr>
        <a:xfrm>
          <a:off x="0" y="792338"/>
          <a:ext cx="4793456" cy="11688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700" b="0" i="0" kern="1200" dirty="0"/>
            <a:t>• Formulário com a lista das despesas.</a:t>
          </a:r>
          <a:endParaRPr lang="en-US" sz="2700" kern="1200" dirty="0"/>
        </a:p>
      </dsp:txBody>
      <dsp:txXfrm>
        <a:off x="57058" y="849396"/>
        <a:ext cx="4679340" cy="1054714"/>
      </dsp:txXfrm>
    </dsp:sp>
    <dsp:sp modelId="{A1B5F457-93BC-4DD7-BD68-153C122C726E}">
      <dsp:nvSpPr>
        <dsp:cNvPr id="0" name=""/>
        <dsp:cNvSpPr/>
      </dsp:nvSpPr>
      <dsp:spPr>
        <a:xfrm>
          <a:off x="0" y="2038928"/>
          <a:ext cx="4793456" cy="1168830"/>
        </a:xfrm>
        <a:prstGeom prst="roundRect">
          <a:avLst/>
        </a:prstGeom>
        <a:solidFill>
          <a:schemeClr val="accent2">
            <a:hueOff val="-9882860"/>
            <a:satOff val="45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700" b="0" i="0" kern="1200" dirty="0"/>
            <a:t>• Extrato bancário.</a:t>
          </a:r>
          <a:endParaRPr lang="en-US" sz="2700" kern="1200" dirty="0"/>
        </a:p>
      </dsp:txBody>
      <dsp:txXfrm>
        <a:off x="57058" y="2095986"/>
        <a:ext cx="4679340" cy="1054714"/>
      </dsp:txXfrm>
    </dsp:sp>
    <dsp:sp modelId="{74BF1122-EC60-4953-B28A-E2CF8330D4D9}">
      <dsp:nvSpPr>
        <dsp:cNvPr id="0" name=""/>
        <dsp:cNvSpPr/>
      </dsp:nvSpPr>
      <dsp:spPr>
        <a:xfrm>
          <a:off x="0" y="3285518"/>
          <a:ext cx="4793456" cy="1168830"/>
        </a:xfrm>
        <a:prstGeom prst="roundRect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700" b="0" i="0" kern="1200" dirty="0"/>
            <a:t>• Comprovantes fiscais (notas fiscais, faturas, </a:t>
          </a:r>
          <a:r>
            <a:rPr lang="pt-BR" sz="2700" b="0" i="0" kern="1200" dirty="0" err="1"/>
            <a:t>etc</a:t>
          </a:r>
          <a:r>
            <a:rPr lang="pt-BR" sz="2700" b="0" i="0" kern="1200" dirty="0"/>
            <a:t>).</a:t>
          </a:r>
          <a:endParaRPr lang="en-US" sz="2700" kern="1200" dirty="0"/>
        </a:p>
      </dsp:txBody>
      <dsp:txXfrm>
        <a:off x="57058" y="3342576"/>
        <a:ext cx="4679340" cy="10547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853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5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1948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709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072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888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96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556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005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32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744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187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534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271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420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48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684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867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pt-BR" sz="2700" dirty="0">
                <a:solidFill>
                  <a:srgbClr val="EBEBEB"/>
                </a:solidFill>
              </a:rPr>
              <a:t>Prestação de Contas - Eleições Sindireceita 2025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EE143C6-A23E-0F07-5EE1-6B93AD052E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4093850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rgbClr val="EBEBEB"/>
                </a:solidFill>
              </a:rPr>
              <a:t>8. Prestação de Contas (O Fechamento)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76788F8-0FB6-7C7C-386C-4F4B4FF623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1483339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pt-BR" sz="2000" dirty="0">
                <a:solidFill>
                  <a:srgbClr val="EBEBEB"/>
                </a:solidFill>
              </a:rPr>
              <a:t>9. Consequências da Não Apresentação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E621D8-65E0-1484-D01B-C131F4FD1B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4021234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A000C36E-AAFD-4188-BB55-FAE4A8272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9144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91000"/>
                  <a:satMod val="164000"/>
                  <a:lumMod val="74000"/>
                </a:schemeClr>
                <a:schemeClr val="dk2">
                  <a:hueMod val="124000"/>
                  <a:satMod val="140000"/>
                  <a:lumMod val="14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3CB6D4A-4ADE-4BAF-BB67-7E9E8AB2C8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flipH="1">
            <a:off x="257282" y="402165"/>
            <a:ext cx="5053994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065753A-F15B-43F6-B811-03D5434266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996398" y="2667000"/>
            <a:ext cx="314325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35" name="Freeform 5">
            <a:extLst>
              <a:ext uri="{FF2B5EF4-FFF2-40B4-BE49-F238E27FC236}">
                <a16:creationId xmlns:a16="http://schemas.microsoft.com/office/drawing/2014/main" id="{219AED55-7F29-4A42-9B4E-43EA055109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5677511" flipH="1">
            <a:off x="4353991" y="1881194"/>
            <a:ext cx="3299407" cy="330693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pt-BR"/>
          </a:p>
        </p:txBody>
      </p:sp>
      <p:sp>
        <p:nvSpPr>
          <p:cNvPr id="37" name="Freeform 5">
            <a:extLst>
              <a:ext uri="{FF2B5EF4-FFF2-40B4-BE49-F238E27FC236}">
                <a16:creationId xmlns:a16="http://schemas.microsoft.com/office/drawing/2014/main" id="{3394EDF3-F539-40F8-9354-FE0288582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5400000" flipH="1">
            <a:off x="2627342" y="2958541"/>
            <a:ext cx="6053670" cy="940919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pt-BR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25236E71-242B-4CE7-96BC-B66F91F9DF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364136" y="2895600"/>
            <a:ext cx="177165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41" name="Freeform 5">
            <a:extLst>
              <a:ext uri="{FF2B5EF4-FFF2-40B4-BE49-F238E27FC236}">
                <a16:creationId xmlns:a16="http://schemas.microsoft.com/office/drawing/2014/main" id="{683A5930-ABB0-4C7A-8E96-AB945DFB0D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flipH="1">
            <a:off x="0" y="1587"/>
            <a:ext cx="9144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3429" y="973667"/>
            <a:ext cx="2206657" cy="4833745"/>
          </a:xfrm>
        </p:spPr>
        <p:txBody>
          <a:bodyPr>
            <a:normAutofit/>
          </a:bodyPr>
          <a:lstStyle/>
          <a:p>
            <a:r>
              <a:rPr lang="pt-BR" sz="2200">
                <a:solidFill>
                  <a:srgbClr val="EBEBEB"/>
                </a:solidFill>
              </a:rPr>
              <a:t>Encerramento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3E51D9F-DA72-49DE-9183-76B062B38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graphicFrame>
        <p:nvGraphicFramePr>
          <p:cNvPr id="25" name="Content Placeholder 2">
            <a:extLst>
              <a:ext uri="{FF2B5EF4-FFF2-40B4-BE49-F238E27FC236}">
                <a16:creationId xmlns:a16="http://schemas.microsoft.com/office/drawing/2014/main" id="{15052226-E64D-C60E-8FAA-078BEDCFCF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9535481"/>
              </p:ext>
            </p:extLst>
          </p:nvPr>
        </p:nvGraphicFramePr>
        <p:xfrm>
          <a:off x="723680" y="973667"/>
          <a:ext cx="4587596" cy="4928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pt-BR" sz="1800" dirty="0">
                <a:solidFill>
                  <a:srgbClr val="EBEBEB"/>
                </a:solidFill>
              </a:rPr>
              <a:t>Objetivo da Recomendação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3526191-6F99-A9BD-BB83-1FF90FC241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9343106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42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3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pt-BR" sz="3000">
                <a:solidFill>
                  <a:srgbClr val="EBEBEB"/>
                </a:solidFill>
              </a:rPr>
              <a:t>1. Finalidade e Valores dos Recursos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216C45D-8AD5-744A-67AF-A961830D3A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2661538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4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5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pt-BR">
                <a:solidFill>
                  <a:srgbClr val="EBEBEB"/>
                </a:solidFill>
              </a:rPr>
              <a:t>2. Período de Utilização (Quando Usar)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graphicFrame>
        <p:nvGraphicFramePr>
          <p:cNvPr id="24" name="Content Placeholder 2">
            <a:extLst>
              <a:ext uri="{FF2B5EF4-FFF2-40B4-BE49-F238E27FC236}">
                <a16:creationId xmlns:a16="http://schemas.microsoft.com/office/drawing/2014/main" id="{83481F05-FB78-33B4-372F-9C5F48F541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3453253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7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8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9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pt-BR" sz="2000">
                <a:solidFill>
                  <a:srgbClr val="EBEBEB"/>
                </a:solidFill>
              </a:rPr>
              <a:t>3. Comprovação de Despesas (Como Comprovar)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C53B94A8-535B-D3DB-2FBE-14C934A1C6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1534494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9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0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pt-BR" sz="2000" dirty="0">
                <a:solidFill>
                  <a:srgbClr val="EBEBEB"/>
                </a:solidFill>
              </a:rPr>
              <a:t>4. Comprovação (Em nome de quem?)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22903BF-7339-4174-9634-5D1525DE18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5385960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21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2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3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4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5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6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7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EBEBEB"/>
                </a:solidFill>
              </a:rPr>
              <a:t>5. Despesas de Viagem (O que PODE)</a:t>
            </a:r>
          </a:p>
        </p:txBody>
      </p:sp>
      <p:sp>
        <p:nvSpPr>
          <p:cNvPr id="2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graphicFrame>
        <p:nvGraphicFramePr>
          <p:cNvPr id="29" name="Content Placeholder 2">
            <a:extLst>
              <a:ext uri="{FF2B5EF4-FFF2-40B4-BE49-F238E27FC236}">
                <a16:creationId xmlns:a16="http://schemas.microsoft.com/office/drawing/2014/main" id="{A0228C80-4BEA-15FC-9B0D-C690CB6315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0067273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EBEBEB"/>
                </a:solidFill>
              </a:rPr>
              <a:t>6. Despesas de Viagem (O que NÃO PODE)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5905F4F-CD87-5F53-FC1A-4870CCE54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8887976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3A9002-A69B-2ABA-85F4-FC3E29BF54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5541E104-EA35-8B43-6017-2BF9C17260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EC0D411-57F4-D4BE-003A-CDC00A558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2FF77AB4-9945-2BC0-7007-2A41674E2E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CB0AB1A0-F190-E7A3-C48A-9B6F87AA7E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E05C2E4-82D0-A36B-FB27-D038C2E96F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7" name="Freeform 5">
              <a:extLst>
                <a:ext uri="{FF2B5EF4-FFF2-40B4-BE49-F238E27FC236}">
                  <a16:creationId xmlns:a16="http://schemas.microsoft.com/office/drawing/2014/main" id="{B8269D06-5B38-3ABC-CE23-ECB7838267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8" name="Freeform 5">
              <a:extLst>
                <a:ext uri="{FF2B5EF4-FFF2-40B4-BE49-F238E27FC236}">
                  <a16:creationId xmlns:a16="http://schemas.microsoft.com/office/drawing/2014/main" id="{92468974-5541-D197-EF9D-E0CD1A263F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9" name="Freeform 5">
              <a:extLst>
                <a:ext uri="{FF2B5EF4-FFF2-40B4-BE49-F238E27FC236}">
                  <a16:creationId xmlns:a16="http://schemas.microsoft.com/office/drawing/2014/main" id="{C4A1B118-D480-36EF-90C0-1D9858D7B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D2D417-ECF2-A178-8B16-366E0F6EA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pt-BR" sz="2000" dirty="0">
                <a:solidFill>
                  <a:srgbClr val="EBEBEB"/>
                </a:solidFill>
              </a:rPr>
              <a:t>7. Prestação de Contas (Forma de apresentação)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81B3C65-7A41-AC18-359E-7DC240D82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6B3D8037-87EF-A308-B735-DF019C2023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6617998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708174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 - Sala da Diretoria">
  <a:themeElements>
    <a:clrScheme name="Íon - Sala da Diretoria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Íon - Sala da Diretoria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Íon - Sala da Diretoria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43</TotalTime>
  <Words>471</Words>
  <Application>Microsoft Office PowerPoint</Application>
  <PresentationFormat>Apresentação na tela (4:3)</PresentationFormat>
  <Paragraphs>45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Íon - Sala da Diretoria</vt:lpstr>
      <vt:lpstr>Prestação de Contas - Eleições Sindireceita 2025</vt:lpstr>
      <vt:lpstr>Objetivo da Recomendação</vt:lpstr>
      <vt:lpstr>1. Finalidade e Valores dos Recursos</vt:lpstr>
      <vt:lpstr>2. Período de Utilização (Quando Usar)</vt:lpstr>
      <vt:lpstr>3. Comprovação de Despesas (Como Comprovar)</vt:lpstr>
      <vt:lpstr>4. Comprovação (Em nome de quem?)</vt:lpstr>
      <vt:lpstr>5. Despesas de Viagem (O que PODE)</vt:lpstr>
      <vt:lpstr>6. Despesas de Viagem (O que NÃO PODE)</vt:lpstr>
      <vt:lpstr>7. Prestação de Contas (Forma de apresentação)</vt:lpstr>
      <vt:lpstr>8. Prestação de Contas (O Fechamento)</vt:lpstr>
      <vt:lpstr>9. Consequências da Não Apresentação</vt:lpstr>
      <vt:lpstr>Encerramento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Luciano Seidel</cp:lastModifiedBy>
  <cp:revision>6</cp:revision>
  <dcterms:created xsi:type="dcterms:W3CDTF">2013-01-27T09:14:16Z</dcterms:created>
  <dcterms:modified xsi:type="dcterms:W3CDTF">2025-10-21T14:04:40Z</dcterms:modified>
  <cp:category/>
</cp:coreProperties>
</file>