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91" r:id="rId20"/>
    <p:sldId id="292" r:id="rId21"/>
    <p:sldId id="293" r:id="rId22"/>
    <p:sldId id="294" r:id="rId23"/>
    <p:sldId id="295" r:id="rId24"/>
    <p:sldId id="296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94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503C2F-F20A-2B94-25BB-AAE5B36AD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E19E45-FC5D-83A1-A56C-E41F27242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F7C9B5-CD05-845C-92A1-543BA48FF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E95B-BB71-4E28-8F87-D185992D0A42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8240E6B-9496-45D3-4767-B644DB78B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24EB8F-C423-A4BC-5DC8-845D3F63B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1964-C2BA-42FB-BC45-39B7F53979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78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98EAB1-3BA8-E079-80B7-B7E3C6760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51C34B8-C609-DD4C-CF2C-3EB6EE5AF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B50F70-B7B4-7984-8CE5-D9830AE1B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E95B-BB71-4E28-8F87-D185992D0A42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9BED8FD-FC9B-1811-A0D9-F70D65B66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E47D0CF-D6A7-7A0E-D656-E3012C62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1964-C2BA-42FB-BC45-39B7F53979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5510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0F40B3-D8F3-8DC4-B4BD-AAE4A403F5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CC795F4-E682-249B-38B9-FE2F18F19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C9F6AB-1C17-DFE1-3F7C-3AF2C3676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E95B-BB71-4E28-8F87-D185992D0A42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3BCB09-39BF-6F91-366C-29ACEBC24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CFC224-A8CC-D35E-65E4-425827160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1964-C2BA-42FB-BC45-39B7F53979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6570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BC26EB-A91C-3AC2-DB4D-70E79810B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9FF545-6A72-ED00-4BC1-B398C2F70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19C7B8-47A8-8559-3777-76B6BDCED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E95B-BB71-4E28-8F87-D185992D0A42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99CD37-3D4E-905F-D34A-550CC52DE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1772D9-00EF-6B18-0A70-DFFDF5E93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1964-C2BA-42FB-BC45-39B7F53979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3204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D914A4-1E42-4B18-2955-C565AF0C6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CD3CFDB-E4E9-2E59-6BA1-5C9CCD039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8FC9FF0-49CB-4770-DF58-14A0C839E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E95B-BB71-4E28-8F87-D185992D0A42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9845571-0CB8-6CF2-E894-3F517601C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65438E-2FAA-C25F-E6D6-494112EC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1964-C2BA-42FB-BC45-39B7F53979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7487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C4582E-F68E-27F7-24AF-43872C69F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A75C389-A184-8DC7-590F-8C9D0EF7B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268FEB4-4AEF-8EA6-E6AD-0DF6C90DD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07DC6BD-8D46-4DC4-BF32-258C735B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E95B-BB71-4E28-8F87-D185992D0A42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52A12BC-AB0A-E998-3621-4723970DA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EEB7B16-1D55-42C9-6824-FD3EF0942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1964-C2BA-42FB-BC45-39B7F53979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0094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1CC4F9-923B-4BD7-0D99-7AF52BD43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5105BB-D8AE-75C9-8E49-66A7C1150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BC22A52-D812-EDAE-AD24-9E03BF65E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F745467-A12B-E020-A751-8BB6A63613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EEB960D-2753-69B0-3501-501A46FD42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2432605-1E49-FB88-53C6-8BFDEF50D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E95B-BB71-4E28-8F87-D185992D0A42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E379CC0-FF7D-ACD3-D6F6-D2D0C6404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FD5F66E-0B11-33F0-89A6-760340A16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1964-C2BA-42FB-BC45-39B7F53979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2411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562F30-DAEE-C1E6-32C5-E1DAC011F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8D0F2CE-3670-C793-15B3-93647221A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E95B-BB71-4E28-8F87-D185992D0A42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DE6B88C-4F41-1148-33D1-D1DA5BC6B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397632A-D759-D648-B0DE-9735AA620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1964-C2BA-42FB-BC45-39B7F53979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9663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A269F75-1791-664A-3BA7-48A44CE9D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E95B-BB71-4E28-8F87-D185992D0A42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CC0206B-FB6B-09C7-DD56-1E06F246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8DF222-EE5C-135A-864F-720FFB1AB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1964-C2BA-42FB-BC45-39B7F53979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366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C60674-24D9-519F-DD52-4176130E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4F5C39-FCF3-9B0F-CCF1-C166A7C59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DE2878A-03F4-E53E-A03C-2CEB21144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35734C-C329-1C1B-BB7A-FA92ED2C1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E95B-BB71-4E28-8F87-D185992D0A42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2AFAEFB-BE57-4182-2837-DDF10A908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752C699-5807-59B0-3B57-1EFA8770F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1964-C2BA-42FB-BC45-39B7F53979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9010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6A627D-3762-A35F-886F-E42C1CA51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54AD4D7-1A96-EE10-F8B4-789FFF293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537F83B-985C-AB9C-07C1-6D66382FAC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E349F33-E4AE-84F8-279C-84CC062B4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E95B-BB71-4E28-8F87-D185992D0A42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B97D66B-0598-BA10-B21F-5F0C08E57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33402F5-6EC7-9390-3403-F8E19E87E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1964-C2BA-42FB-BC45-39B7F53979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2396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64ADF23-B802-D37A-2DF3-7BBF98527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3EF63A6-CA88-D8C1-2A42-1A91DC4C0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58F639-39D0-ED05-4840-043246505F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8E95B-BB71-4E28-8F87-D185992D0A42}" type="datetimeFigureOut">
              <a:rPr lang="pt-BR" smtClean="0"/>
              <a:t>15/10/2024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62389B-4376-C349-0CB0-19F9137B4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E35BC1-72A5-44E2-0F52-E539C2773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01964-C2BA-42FB-BC45-39B7F53979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4267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A19FC4E-075C-2944-7F24-ADDEFA39A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48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1B694-BA11-9AD2-1C7A-42EA63897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5E74ED8-E756-485B-0AEF-6B3B04A73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70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B0923-D5C8-7FF5-6A87-C88372A7C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5467312-9C14-1054-3A6D-FF7C4D751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2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3DB8F-27B3-1F13-64F9-E4C5BC402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BF23659-5EC8-E370-1900-AADD45900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17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40498-72F9-754D-82A7-AB9FF18AC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A8175E7-AFCE-47BB-43A6-23CD1FE3E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04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833A9-0F3A-077A-EFA4-2EFC16FA2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516ADDD-C024-C817-B808-3EAED6D54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32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DC805-52BD-C79A-2E6F-B9FB5EAE2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076B70E-0B29-C807-F471-1DD5F335C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83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9D473-22E2-0003-D161-4EABB5C85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D8E1986-9158-44C6-5059-AA159189B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81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9E714-30BA-BB7D-1A1E-60172D5BF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4C66BB2-105B-8D46-837E-6E57787CD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72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5C609-A9CE-14E5-2352-B421A6EF0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583DBF3-382C-8BE8-C14D-4F9BFC885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62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DE745-459C-A17B-E771-DC2F71847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1167B12-0E44-BC87-B083-06478E3FF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7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DF3B5-1760-03DD-B684-6AC1F9D34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824DDD2-E66E-9477-51C9-D22AE9C08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67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F6FB2-C17F-17DC-ACA0-E4CB44759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FC5C0AC-DF90-EF5C-B150-BC61BC3D2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24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D61CB-4B18-DF23-03A0-A00B16523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C1BE2CB-7E06-A7C1-F8EA-5EDA12B94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32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532FB-AC61-82D4-7638-1C12AB1C6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A793899-0220-5236-8B3F-D1B2D5FB4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57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CB1E9-2F0C-2A19-AD74-55E885373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1D4325-171D-2B54-1AE8-D9BD70FE8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4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5073F-CB9C-3639-A8E8-A719857DA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50DDBD4-B231-81C4-0E18-2B81376E5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25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EB958-C1BA-A111-F122-1AD15487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EBDE96A-6E7C-2A1C-F5F0-CE39FD7E6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41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30858-4953-23D0-C42D-BBF900A7B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691CA73-6782-C3FE-8EF3-26030E4B8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77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F442B-8E5D-E3D8-2282-C72379EA3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8302481-99D3-C912-F256-6BF6E0EA9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42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2A2ED-D761-461F-A908-071F89768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EDC0421-6816-603C-46CA-BEA5A79EC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6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22AF0-615A-26E4-F481-5E13BF950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41D0239-CCEE-4E36-105F-639259CA6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43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38F4F-5055-6AF2-4AA8-CDDBA6C1B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7FCD595-4133-F8F1-393B-C39F2833E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65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DC980-4D06-425E-4BDA-4E79DD9EA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2065F4-01B1-A92D-9828-62B2ACFF5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181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0</Words>
  <Application>Microsoft Office PowerPoint</Application>
  <PresentationFormat>Widescreen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Moisés Hoyos</dc:creator>
  <cp:lastModifiedBy>Moisés Hoyos</cp:lastModifiedBy>
  <cp:revision>3</cp:revision>
  <dcterms:created xsi:type="dcterms:W3CDTF">2024-10-14T19:09:29Z</dcterms:created>
  <dcterms:modified xsi:type="dcterms:W3CDTF">2024-10-15T16:36:19Z</dcterms:modified>
</cp:coreProperties>
</file>